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3228"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3E0A33-B2C8-4C29-BAC4-81D5EBBD6D40}" v="1" dt="2020-11-27T16:18:54.9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70" autoAdjust="0"/>
    <p:restoredTop sz="94660"/>
  </p:normalViewPr>
  <p:slideViewPr>
    <p:cSldViewPr snapToGrid="0">
      <p:cViewPr varScale="1">
        <p:scale>
          <a:sx n="68" d="100"/>
          <a:sy n="68" d="100"/>
        </p:scale>
        <p:origin x="4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Sullca" userId="3dda9d308af4356c" providerId="LiveId" clId="{D5F46200-4EC6-48EE-98D5-484458F842F3}"/>
    <pc:docChg chg="addSld delSld modSld">
      <pc:chgData name="Kevin Sullca" userId="3dda9d308af4356c" providerId="LiveId" clId="{D5F46200-4EC6-48EE-98D5-484458F842F3}" dt="2020-10-24T12:41:39.776" v="31" actId="572"/>
      <pc:docMkLst>
        <pc:docMk/>
      </pc:docMkLst>
      <pc:sldChg chg="add">
        <pc:chgData name="Kevin Sullca" userId="3dda9d308af4356c" providerId="LiveId" clId="{D5F46200-4EC6-48EE-98D5-484458F842F3}" dt="2020-10-21T20:01:59.852" v="19"/>
        <pc:sldMkLst>
          <pc:docMk/>
          <pc:sldMk cId="4075295294" sldId="3439"/>
        </pc:sldMkLst>
      </pc:sldChg>
      <pc:sldChg chg="del">
        <pc:chgData name="Kevin Sullca" userId="3dda9d308af4356c" providerId="LiveId" clId="{D5F46200-4EC6-48EE-98D5-484458F842F3}" dt="2020-10-21T19:58:46.585" v="0" actId="47"/>
        <pc:sldMkLst>
          <pc:docMk/>
          <pc:sldMk cId="3746571415" sldId="3485"/>
        </pc:sldMkLst>
      </pc:sldChg>
      <pc:sldChg chg="del">
        <pc:chgData name="Kevin Sullca" userId="3dda9d308af4356c" providerId="LiveId" clId="{D5F46200-4EC6-48EE-98D5-484458F842F3}" dt="2020-10-21T19:58:46.585" v="0" actId="47"/>
        <pc:sldMkLst>
          <pc:docMk/>
          <pc:sldMk cId="1008145598" sldId="3489"/>
        </pc:sldMkLst>
      </pc:sldChg>
      <pc:sldChg chg="del">
        <pc:chgData name="Kevin Sullca" userId="3dda9d308af4356c" providerId="LiveId" clId="{D5F46200-4EC6-48EE-98D5-484458F842F3}" dt="2020-10-21T19:58:46.585" v="0" actId="47"/>
        <pc:sldMkLst>
          <pc:docMk/>
          <pc:sldMk cId="3585049181" sldId="3491"/>
        </pc:sldMkLst>
      </pc:sldChg>
      <pc:sldChg chg="del">
        <pc:chgData name="Kevin Sullca" userId="3dda9d308af4356c" providerId="LiveId" clId="{D5F46200-4EC6-48EE-98D5-484458F842F3}" dt="2020-10-21T19:58:46.585" v="0" actId="47"/>
        <pc:sldMkLst>
          <pc:docMk/>
          <pc:sldMk cId="893032550" sldId="3492"/>
        </pc:sldMkLst>
      </pc:sldChg>
      <pc:sldChg chg="del">
        <pc:chgData name="Kevin Sullca" userId="3dda9d308af4356c" providerId="LiveId" clId="{D5F46200-4EC6-48EE-98D5-484458F842F3}" dt="2020-10-21T19:58:46.585" v="0" actId="47"/>
        <pc:sldMkLst>
          <pc:docMk/>
          <pc:sldMk cId="3580825015" sldId="3494"/>
        </pc:sldMkLst>
      </pc:sldChg>
      <pc:sldChg chg="del">
        <pc:chgData name="Kevin Sullca" userId="3dda9d308af4356c" providerId="LiveId" clId="{D5F46200-4EC6-48EE-98D5-484458F842F3}" dt="2020-10-21T19:58:46.585" v="0" actId="47"/>
        <pc:sldMkLst>
          <pc:docMk/>
          <pc:sldMk cId="1639270094" sldId="3495"/>
        </pc:sldMkLst>
      </pc:sldChg>
      <pc:sldChg chg="del">
        <pc:chgData name="Kevin Sullca" userId="3dda9d308af4356c" providerId="LiveId" clId="{D5F46200-4EC6-48EE-98D5-484458F842F3}" dt="2020-10-21T19:58:46.585" v="0" actId="47"/>
        <pc:sldMkLst>
          <pc:docMk/>
          <pc:sldMk cId="3436881043" sldId="3496"/>
        </pc:sldMkLst>
      </pc:sldChg>
      <pc:sldChg chg="del">
        <pc:chgData name="Kevin Sullca" userId="3dda9d308af4356c" providerId="LiveId" clId="{D5F46200-4EC6-48EE-98D5-484458F842F3}" dt="2020-10-21T19:58:46.585" v="0" actId="47"/>
        <pc:sldMkLst>
          <pc:docMk/>
          <pc:sldMk cId="23656832" sldId="3497"/>
        </pc:sldMkLst>
      </pc:sldChg>
      <pc:sldChg chg="addSp modSp add mod">
        <pc:chgData name="Kevin Sullca" userId="3dda9d308af4356c" providerId="LiveId" clId="{D5F46200-4EC6-48EE-98D5-484458F842F3}" dt="2020-10-24T12:41:39.776" v="31" actId="572"/>
        <pc:sldMkLst>
          <pc:docMk/>
          <pc:sldMk cId="1337987113" sldId="3565"/>
        </pc:sldMkLst>
        <pc:spChg chg="add mod">
          <ac:chgData name="Kevin Sullca" userId="3dda9d308af4356c" providerId="LiveId" clId="{D5F46200-4EC6-48EE-98D5-484458F842F3}" dt="2020-10-21T19:59:15.988" v="7" actId="1035"/>
          <ac:spMkLst>
            <pc:docMk/>
            <pc:sldMk cId="1337987113" sldId="3565"/>
            <ac:spMk id="3" creationId="{0D5CE6F2-605D-4C1E-AB89-911B34905748}"/>
          </ac:spMkLst>
        </pc:spChg>
        <pc:spChg chg="add mod">
          <ac:chgData name="Kevin Sullca" userId="3dda9d308af4356c" providerId="LiveId" clId="{D5F46200-4EC6-48EE-98D5-484458F842F3}" dt="2020-10-21T19:59:28.882" v="10" actId="1076"/>
          <ac:spMkLst>
            <pc:docMk/>
            <pc:sldMk cId="1337987113" sldId="3565"/>
            <ac:spMk id="4" creationId="{1C5F40FB-D2EF-4213-AAF0-0A216B8D167F}"/>
          </ac:spMkLst>
        </pc:spChg>
        <pc:spChg chg="mod">
          <ac:chgData name="Kevin Sullca" userId="3dda9d308af4356c" providerId="LiveId" clId="{D5F46200-4EC6-48EE-98D5-484458F842F3}" dt="2020-10-24T12:33:11.887" v="24" actId="14100"/>
          <ac:spMkLst>
            <pc:docMk/>
            <pc:sldMk cId="1337987113" sldId="3565"/>
            <ac:spMk id="5" creationId="{A4290ED5-51AB-496A-8A15-E4F5B70F3111}"/>
          </ac:spMkLst>
        </pc:spChg>
        <pc:spChg chg="add mod">
          <ac:chgData name="Kevin Sullca" userId="3dda9d308af4356c" providerId="LiveId" clId="{D5F46200-4EC6-48EE-98D5-484458F842F3}" dt="2020-10-21T19:59:28.882" v="10" actId="1076"/>
          <ac:spMkLst>
            <pc:docMk/>
            <pc:sldMk cId="1337987113" sldId="3565"/>
            <ac:spMk id="6" creationId="{5C9AE79B-1E76-425A-AA72-8174F79338FF}"/>
          </ac:spMkLst>
        </pc:spChg>
        <pc:graphicFrameChg chg="add mod modGraphic">
          <ac:chgData name="Kevin Sullca" userId="3dda9d308af4356c" providerId="LiveId" clId="{D5F46200-4EC6-48EE-98D5-484458F842F3}" dt="2020-10-24T12:41:39.776" v="31" actId="572"/>
          <ac:graphicFrameMkLst>
            <pc:docMk/>
            <pc:sldMk cId="1337987113" sldId="3565"/>
            <ac:graphicFrameMk id="10" creationId="{A4C59828-8654-4CC0-80B4-7EB1EB423E07}"/>
          </ac:graphicFrameMkLst>
        </pc:graphicFrameChg>
      </pc:sldChg>
      <pc:sldChg chg="addSp delSp modSp add mod">
        <pc:chgData name="Kevin Sullca" userId="3dda9d308af4356c" providerId="LiveId" clId="{D5F46200-4EC6-48EE-98D5-484458F842F3}" dt="2020-10-21T20:00:49.863" v="18" actId="20577"/>
        <pc:sldMkLst>
          <pc:docMk/>
          <pc:sldMk cId="2821191405" sldId="3566"/>
        </pc:sldMkLst>
        <pc:spChg chg="add">
          <ac:chgData name="Kevin Sullca" userId="3dda9d308af4356c" providerId="LiveId" clId="{D5F46200-4EC6-48EE-98D5-484458F842F3}" dt="2020-10-21T20:00:47.430" v="15" actId="22"/>
          <ac:spMkLst>
            <pc:docMk/>
            <pc:sldMk cId="2821191405" sldId="3566"/>
            <ac:spMk id="2" creationId="{628B14E0-B407-495D-A3B2-2F54D02EEE50}"/>
          </ac:spMkLst>
        </pc:spChg>
        <pc:spChg chg="add mod">
          <ac:chgData name="Kevin Sullca" userId="3dda9d308af4356c" providerId="LiveId" clId="{D5F46200-4EC6-48EE-98D5-484458F842F3}" dt="2020-10-21T20:00:49.863" v="18" actId="20577"/>
          <ac:spMkLst>
            <pc:docMk/>
            <pc:sldMk cId="2821191405" sldId="3566"/>
            <ac:spMk id="8" creationId="{CC2FDB11-F4E0-4BB5-A506-4F5995D0B394}"/>
          </ac:spMkLst>
        </pc:spChg>
        <pc:spChg chg="mod">
          <ac:chgData name="Kevin Sullca" userId="3dda9d308af4356c" providerId="LiveId" clId="{D5F46200-4EC6-48EE-98D5-484458F842F3}" dt="2020-10-21T19:59:52.419" v="12" actId="6549"/>
          <ac:spMkLst>
            <pc:docMk/>
            <pc:sldMk cId="2821191405" sldId="3566"/>
            <ac:spMk id="36" creationId="{3A5D62AA-D414-4B4E-9B9E-F8C1DA483C56}"/>
          </ac:spMkLst>
        </pc:spChg>
        <pc:spChg chg="mod">
          <ac:chgData name="Kevin Sullca" userId="3dda9d308af4356c" providerId="LiveId" clId="{D5F46200-4EC6-48EE-98D5-484458F842F3}" dt="2020-10-21T20:00:44.318" v="14" actId="165"/>
          <ac:spMkLst>
            <pc:docMk/>
            <pc:sldMk cId="2821191405" sldId="3566"/>
            <ac:spMk id="51" creationId="{EA11ACE6-B90C-4DB4-9CB3-63CF9AC05088}"/>
          </ac:spMkLst>
        </pc:spChg>
        <pc:spChg chg="mod">
          <ac:chgData name="Kevin Sullca" userId="3dda9d308af4356c" providerId="LiveId" clId="{D5F46200-4EC6-48EE-98D5-484458F842F3}" dt="2020-10-21T20:00:44.318" v="14" actId="165"/>
          <ac:spMkLst>
            <pc:docMk/>
            <pc:sldMk cId="2821191405" sldId="3566"/>
            <ac:spMk id="52" creationId="{5B0665C3-AC4A-4563-A9F4-7A26EBD4DF41}"/>
          </ac:spMkLst>
        </pc:spChg>
        <pc:spChg chg="mod">
          <ac:chgData name="Kevin Sullca" userId="3dda9d308af4356c" providerId="LiveId" clId="{D5F46200-4EC6-48EE-98D5-484458F842F3}" dt="2020-10-21T20:00:44.318" v="14" actId="165"/>
          <ac:spMkLst>
            <pc:docMk/>
            <pc:sldMk cId="2821191405" sldId="3566"/>
            <ac:spMk id="53" creationId="{8A763589-7713-413A-9933-05EA7AA91C62}"/>
          </ac:spMkLst>
        </pc:spChg>
        <pc:spChg chg="mod">
          <ac:chgData name="Kevin Sullca" userId="3dda9d308af4356c" providerId="LiveId" clId="{D5F46200-4EC6-48EE-98D5-484458F842F3}" dt="2020-10-21T20:00:44.318" v="14" actId="165"/>
          <ac:spMkLst>
            <pc:docMk/>
            <pc:sldMk cId="2821191405" sldId="3566"/>
            <ac:spMk id="54" creationId="{92565A92-7116-4BCF-9A93-E4E80244E86A}"/>
          </ac:spMkLst>
        </pc:spChg>
        <pc:spChg chg="mod">
          <ac:chgData name="Kevin Sullca" userId="3dda9d308af4356c" providerId="LiveId" clId="{D5F46200-4EC6-48EE-98D5-484458F842F3}" dt="2020-10-21T20:00:44.318" v="14" actId="165"/>
          <ac:spMkLst>
            <pc:docMk/>
            <pc:sldMk cId="2821191405" sldId="3566"/>
            <ac:spMk id="55" creationId="{492146F2-291C-4539-9B72-1FDAAFE0D213}"/>
          </ac:spMkLst>
        </pc:spChg>
        <pc:spChg chg="mod">
          <ac:chgData name="Kevin Sullca" userId="3dda9d308af4356c" providerId="LiveId" clId="{D5F46200-4EC6-48EE-98D5-484458F842F3}" dt="2020-10-21T20:00:44.318" v="14" actId="165"/>
          <ac:spMkLst>
            <pc:docMk/>
            <pc:sldMk cId="2821191405" sldId="3566"/>
            <ac:spMk id="56" creationId="{D39FE2CA-5CB6-48AA-8897-61278C306151}"/>
          </ac:spMkLst>
        </pc:spChg>
        <pc:spChg chg="mod">
          <ac:chgData name="Kevin Sullca" userId="3dda9d308af4356c" providerId="LiveId" clId="{D5F46200-4EC6-48EE-98D5-484458F842F3}" dt="2020-10-21T20:00:44.318" v="14" actId="165"/>
          <ac:spMkLst>
            <pc:docMk/>
            <pc:sldMk cId="2821191405" sldId="3566"/>
            <ac:spMk id="57" creationId="{26C6881E-7FA5-4C43-A5F3-E7AB3FDEACD4}"/>
          </ac:spMkLst>
        </pc:spChg>
        <pc:spChg chg="mod topLvl">
          <ac:chgData name="Kevin Sullca" userId="3dda9d308af4356c" providerId="LiveId" clId="{D5F46200-4EC6-48EE-98D5-484458F842F3}" dt="2020-10-21T20:00:44.318" v="14" actId="165"/>
          <ac:spMkLst>
            <pc:docMk/>
            <pc:sldMk cId="2821191405" sldId="3566"/>
            <ac:spMk id="70" creationId="{7881FB8C-62DC-4EF6-AC9C-7DE69612B49C}"/>
          </ac:spMkLst>
        </pc:spChg>
        <pc:spChg chg="mod topLvl">
          <ac:chgData name="Kevin Sullca" userId="3dda9d308af4356c" providerId="LiveId" clId="{D5F46200-4EC6-48EE-98D5-484458F842F3}" dt="2020-10-21T20:00:44.318" v="14" actId="165"/>
          <ac:spMkLst>
            <pc:docMk/>
            <pc:sldMk cId="2821191405" sldId="3566"/>
            <ac:spMk id="72" creationId="{74070137-B3FD-4E98-9627-240B922EA020}"/>
          </ac:spMkLst>
        </pc:spChg>
        <pc:grpChg chg="mod topLvl">
          <ac:chgData name="Kevin Sullca" userId="3dda9d308af4356c" providerId="LiveId" clId="{D5F46200-4EC6-48EE-98D5-484458F842F3}" dt="2020-10-21T20:00:44.318" v="14" actId="165"/>
          <ac:grpSpMkLst>
            <pc:docMk/>
            <pc:sldMk cId="2821191405" sldId="3566"/>
            <ac:grpSpMk id="50" creationId="{D1DA1CFB-8C97-40E9-AF3E-6787B2343C2B}"/>
          </ac:grpSpMkLst>
        </pc:grpChg>
        <pc:grpChg chg="del mod">
          <ac:chgData name="Kevin Sullca" userId="3dda9d308af4356c" providerId="LiveId" clId="{D5F46200-4EC6-48EE-98D5-484458F842F3}" dt="2020-10-21T20:00:44.318" v="14" actId="165"/>
          <ac:grpSpMkLst>
            <pc:docMk/>
            <pc:sldMk cId="2821191405" sldId="3566"/>
            <ac:grpSpMk id="78" creationId="{325C611D-ADBA-46BC-964B-497167E57509}"/>
          </ac:grpSpMkLst>
        </pc:grpChg>
        <pc:cxnChg chg="mod">
          <ac:chgData name="Kevin Sullca" userId="3dda9d308af4356c" providerId="LiveId" clId="{D5F46200-4EC6-48EE-98D5-484458F842F3}" dt="2020-10-21T20:00:44.318" v="14" actId="165"/>
          <ac:cxnSpMkLst>
            <pc:docMk/>
            <pc:sldMk cId="2821191405" sldId="3566"/>
            <ac:cxnSpMk id="58" creationId="{5B4D9686-C01D-4CC7-8BF8-4155BD5A9B3B}"/>
          </ac:cxnSpMkLst>
        </pc:cxnChg>
        <pc:cxnChg chg="mod">
          <ac:chgData name="Kevin Sullca" userId="3dda9d308af4356c" providerId="LiveId" clId="{D5F46200-4EC6-48EE-98D5-484458F842F3}" dt="2020-10-21T20:00:44.318" v="14" actId="165"/>
          <ac:cxnSpMkLst>
            <pc:docMk/>
            <pc:sldMk cId="2821191405" sldId="3566"/>
            <ac:cxnSpMk id="59" creationId="{B1365381-0EDE-4357-ABDD-3FD373E3980B}"/>
          </ac:cxnSpMkLst>
        </pc:cxnChg>
        <pc:cxnChg chg="mod">
          <ac:chgData name="Kevin Sullca" userId="3dda9d308af4356c" providerId="LiveId" clId="{D5F46200-4EC6-48EE-98D5-484458F842F3}" dt="2020-10-21T20:00:44.318" v="14" actId="165"/>
          <ac:cxnSpMkLst>
            <pc:docMk/>
            <pc:sldMk cId="2821191405" sldId="3566"/>
            <ac:cxnSpMk id="60" creationId="{50E5CFC5-95FD-4475-A9B2-3FD20E1747F2}"/>
          </ac:cxnSpMkLst>
        </pc:cxnChg>
        <pc:cxnChg chg="mod">
          <ac:chgData name="Kevin Sullca" userId="3dda9d308af4356c" providerId="LiveId" clId="{D5F46200-4EC6-48EE-98D5-484458F842F3}" dt="2020-10-21T20:00:44.318" v="14" actId="165"/>
          <ac:cxnSpMkLst>
            <pc:docMk/>
            <pc:sldMk cId="2821191405" sldId="3566"/>
            <ac:cxnSpMk id="61" creationId="{E96F8FB8-BF46-4E67-97CE-CC2A45336D18}"/>
          </ac:cxnSpMkLst>
        </pc:cxnChg>
        <pc:cxnChg chg="mod">
          <ac:chgData name="Kevin Sullca" userId="3dda9d308af4356c" providerId="LiveId" clId="{D5F46200-4EC6-48EE-98D5-484458F842F3}" dt="2020-10-21T20:00:44.318" v="14" actId="165"/>
          <ac:cxnSpMkLst>
            <pc:docMk/>
            <pc:sldMk cId="2821191405" sldId="3566"/>
            <ac:cxnSpMk id="62" creationId="{0E1B8042-A7C4-4FFC-8926-DC01E6A5E9D5}"/>
          </ac:cxnSpMkLst>
        </pc:cxnChg>
        <pc:cxnChg chg="mod">
          <ac:chgData name="Kevin Sullca" userId="3dda9d308af4356c" providerId="LiveId" clId="{D5F46200-4EC6-48EE-98D5-484458F842F3}" dt="2020-10-21T20:00:44.318" v="14" actId="165"/>
          <ac:cxnSpMkLst>
            <pc:docMk/>
            <pc:sldMk cId="2821191405" sldId="3566"/>
            <ac:cxnSpMk id="63" creationId="{1BD9982B-A28A-4466-91B5-32940F7B9B35}"/>
          </ac:cxnSpMkLst>
        </pc:cxnChg>
        <pc:cxnChg chg="mod topLvl">
          <ac:chgData name="Kevin Sullca" userId="3dda9d308af4356c" providerId="LiveId" clId="{D5F46200-4EC6-48EE-98D5-484458F842F3}" dt="2020-10-21T20:00:44.318" v="14" actId="165"/>
          <ac:cxnSpMkLst>
            <pc:docMk/>
            <pc:sldMk cId="2821191405" sldId="3566"/>
            <ac:cxnSpMk id="74" creationId="{21F6825C-0B87-4E05-8485-9A8147718FA0}"/>
          </ac:cxnSpMkLst>
        </pc:cxnChg>
        <pc:cxnChg chg="mod topLvl">
          <ac:chgData name="Kevin Sullca" userId="3dda9d308af4356c" providerId="LiveId" clId="{D5F46200-4EC6-48EE-98D5-484458F842F3}" dt="2020-10-21T20:00:44.318" v="14" actId="165"/>
          <ac:cxnSpMkLst>
            <pc:docMk/>
            <pc:sldMk cId="2821191405" sldId="3566"/>
            <ac:cxnSpMk id="77" creationId="{550F4B99-2061-433B-ADC9-0C9AF94237D9}"/>
          </ac:cxnSpMkLst>
        </pc:cxnChg>
      </pc:sldChg>
      <pc:sldMasterChg chg="delSldLayout">
        <pc:chgData name="Kevin Sullca" userId="3dda9d308af4356c" providerId="LiveId" clId="{D5F46200-4EC6-48EE-98D5-484458F842F3}" dt="2020-10-21T19:58:46.585" v="0" actId="47"/>
        <pc:sldMasterMkLst>
          <pc:docMk/>
          <pc:sldMasterMk cId="2532495419" sldId="2147483660"/>
        </pc:sldMasterMkLst>
        <pc:sldLayoutChg chg="del">
          <pc:chgData name="Kevin Sullca" userId="3dda9d308af4356c" providerId="LiveId" clId="{D5F46200-4EC6-48EE-98D5-484458F842F3}" dt="2020-10-21T19:58:46.585" v="0" actId="47"/>
          <pc:sldLayoutMkLst>
            <pc:docMk/>
            <pc:sldMasterMk cId="2532495419" sldId="2147483660"/>
            <pc:sldLayoutMk cId="792323014" sldId="2147483665"/>
          </pc:sldLayoutMkLst>
        </pc:sldLayoutChg>
      </pc:sldMasterChg>
    </pc:docChg>
  </pc:docChgLst>
  <pc:docChgLst>
    <pc:chgData name="Diego Alexandre Gutierrez Espinoza" userId="bfc96f75ad74778e" providerId="LiveId" clId="{663E0A33-B2C8-4C29-BAC4-81D5EBBD6D40}"/>
    <pc:docChg chg="undo custSel addSld delSld modSld">
      <pc:chgData name="Diego Alexandre Gutierrez Espinoza" userId="bfc96f75ad74778e" providerId="LiveId" clId="{663E0A33-B2C8-4C29-BAC4-81D5EBBD6D40}" dt="2020-11-27T16:22:20.528" v="203" actId="14100"/>
      <pc:docMkLst>
        <pc:docMk/>
      </pc:docMkLst>
      <pc:sldChg chg="modSp add mod">
        <pc:chgData name="Diego Alexandre Gutierrez Espinoza" userId="bfc96f75ad74778e" providerId="LiveId" clId="{663E0A33-B2C8-4C29-BAC4-81D5EBBD6D40}" dt="2020-11-27T16:22:20.528" v="203" actId="14100"/>
        <pc:sldMkLst>
          <pc:docMk/>
          <pc:sldMk cId="3105200601" sldId="3228"/>
        </pc:sldMkLst>
        <pc:spChg chg="mod">
          <ac:chgData name="Diego Alexandre Gutierrez Espinoza" userId="bfc96f75ad74778e" providerId="LiveId" clId="{663E0A33-B2C8-4C29-BAC4-81D5EBBD6D40}" dt="2020-11-27T16:22:20.528" v="203" actId="14100"/>
          <ac:spMkLst>
            <pc:docMk/>
            <pc:sldMk cId="3105200601" sldId="3228"/>
            <ac:spMk id="4" creationId="{2998B14E-5E36-4CB4-97B8-B7DBE656FB79}"/>
          </ac:spMkLst>
        </pc:spChg>
        <pc:spChg chg="mod">
          <ac:chgData name="Diego Alexandre Gutierrez Espinoza" userId="bfc96f75ad74778e" providerId="LiveId" clId="{663E0A33-B2C8-4C29-BAC4-81D5EBBD6D40}" dt="2020-11-27T16:21:58.515" v="198" actId="1582"/>
          <ac:spMkLst>
            <pc:docMk/>
            <pc:sldMk cId="3105200601" sldId="3228"/>
            <ac:spMk id="7" creationId="{CC717110-142F-4BAB-8176-A06710C13629}"/>
          </ac:spMkLst>
        </pc:spChg>
        <pc:spChg chg="mod">
          <ac:chgData name="Diego Alexandre Gutierrez Espinoza" userId="bfc96f75ad74778e" providerId="LiveId" clId="{663E0A33-B2C8-4C29-BAC4-81D5EBBD6D40}" dt="2020-11-27T16:22:15.869" v="202" actId="14100"/>
          <ac:spMkLst>
            <pc:docMk/>
            <pc:sldMk cId="3105200601" sldId="3228"/>
            <ac:spMk id="8" creationId="{C275C362-E13C-4AE4-98B7-2A2C846FEDB4}"/>
          </ac:spMkLst>
        </pc:spChg>
        <pc:graphicFrameChg chg="mod modGraphic">
          <ac:chgData name="Diego Alexandre Gutierrez Espinoza" userId="bfc96f75ad74778e" providerId="LiveId" clId="{663E0A33-B2C8-4C29-BAC4-81D5EBBD6D40}" dt="2020-11-27T16:22:12.586" v="201" actId="14100"/>
          <ac:graphicFrameMkLst>
            <pc:docMk/>
            <pc:sldMk cId="3105200601" sldId="3228"/>
            <ac:graphicFrameMk id="20" creationId="{2E432BFE-7B71-4B7E-974D-59D7D9C7E672}"/>
          </ac:graphicFrameMkLst>
        </pc:graphicFrameChg>
      </pc:sldChg>
      <pc:sldChg chg="del">
        <pc:chgData name="Diego Alexandre Gutierrez Espinoza" userId="bfc96f75ad74778e" providerId="LiveId" clId="{663E0A33-B2C8-4C29-BAC4-81D5EBBD6D40}" dt="2020-11-27T16:18:57.474" v="1" actId="47"/>
        <pc:sldMkLst>
          <pc:docMk/>
          <pc:sldMk cId="576653952" sldId="3387"/>
        </pc:sldMkLst>
      </pc:sldChg>
      <pc:sldChg chg="del">
        <pc:chgData name="Diego Alexandre Gutierrez Espinoza" userId="bfc96f75ad74778e" providerId="LiveId" clId="{663E0A33-B2C8-4C29-BAC4-81D5EBBD6D40}" dt="2020-11-27T16:18:59.627" v="5" actId="47"/>
        <pc:sldMkLst>
          <pc:docMk/>
          <pc:sldMk cId="4075295294" sldId="3439"/>
        </pc:sldMkLst>
      </pc:sldChg>
      <pc:sldChg chg="del">
        <pc:chgData name="Diego Alexandre Gutierrez Espinoza" userId="bfc96f75ad74778e" providerId="LiveId" clId="{663E0A33-B2C8-4C29-BAC4-81D5EBBD6D40}" dt="2020-11-27T16:18:58.963" v="4" actId="47"/>
        <pc:sldMkLst>
          <pc:docMk/>
          <pc:sldMk cId="3504022804" sldId="3690"/>
        </pc:sldMkLst>
      </pc:sldChg>
      <pc:sldChg chg="del">
        <pc:chgData name="Diego Alexandre Gutierrez Espinoza" userId="bfc96f75ad74778e" providerId="LiveId" clId="{663E0A33-B2C8-4C29-BAC4-81D5EBBD6D40}" dt="2020-11-27T16:18:58.418" v="3" actId="47"/>
        <pc:sldMkLst>
          <pc:docMk/>
          <pc:sldMk cId="2745656871" sldId="3696"/>
        </pc:sldMkLst>
      </pc:sldChg>
      <pc:sldChg chg="del">
        <pc:chgData name="Diego Alexandre Gutierrez Espinoza" userId="bfc96f75ad74778e" providerId="LiveId" clId="{663E0A33-B2C8-4C29-BAC4-81D5EBBD6D40}" dt="2020-11-27T16:18:58.008" v="2" actId="47"/>
        <pc:sldMkLst>
          <pc:docMk/>
          <pc:sldMk cId="2828131234" sldId="370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CD53F4-92EB-4D12-A5E6-9FF679D05832}" type="datetimeFigureOut">
              <a:rPr lang="en-US" smtClean="0"/>
              <a:t>11/27/2020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C078CFB-533E-4D65-A3CC-8B801376CD15}" type="slidenum">
              <a:rPr lang="en-US" smtClean="0"/>
              <a:t>‹Nº›</a:t>
            </a:fld>
            <a:endParaRPr lang="en-US"/>
          </a:p>
        </p:txBody>
      </p:sp>
    </p:spTree>
    <p:extLst>
      <p:ext uri="{BB962C8B-B14F-4D97-AF65-F5344CB8AC3E}">
        <p14:creationId xmlns:p14="http://schemas.microsoft.com/office/powerpoint/2010/main" val="1979278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a:t>Aquí</a:t>
            </a:r>
            <a:r>
              <a:rPr lang="es-CL" i="0"/>
              <a:t> un ejemplo de la Hoja de desglose de trabajo, la primera herramienta de estandarización del supervisor, que 1. lista la secuencia de los pasos mayores de manera simple, 2. detalla los puntos críticos o trucos que los operarios deben realizar para cumplir con éxito y sin accidentes su trabajo, y 3. Describe los efectos de no cumplir con los puntos críticos.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CL" i="0"/>
          </a:p>
        </p:txBody>
      </p:sp>
      <p:sp>
        <p:nvSpPr>
          <p:cNvPr id="4" name="Slide Number Placeholder 3"/>
          <p:cNvSpPr>
            <a:spLocks noGrp="1"/>
          </p:cNvSpPr>
          <p:nvPr>
            <p:ph type="sldNum" sz="quarter" idx="5"/>
          </p:nvPr>
        </p:nvSpPr>
        <p:spPr/>
        <p:txBody>
          <a:bodyPr/>
          <a:lstStyle/>
          <a:p>
            <a:fld id="{6DDA97A5-E962-45EC-BAC2-AC8CF43A5FCA}" type="slidenum">
              <a:rPr lang="es-PE" smtClean="0"/>
              <a:t>1</a:t>
            </a:fld>
            <a:endParaRPr lang="es-PE"/>
          </a:p>
        </p:txBody>
      </p:sp>
    </p:spTree>
    <p:extLst>
      <p:ext uri="{BB962C8B-B14F-4D97-AF65-F5344CB8AC3E}">
        <p14:creationId xmlns:p14="http://schemas.microsoft.com/office/powerpoint/2010/main" val="3049402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2FF81-0BC9-4F04-A7DB-386197658AE0}"/>
              </a:ext>
            </a:extLst>
          </p:cNvPr>
          <p:cNvSpPr>
            <a:spLocks noGrp="1"/>
          </p:cNvSpPr>
          <p:nvPr>
            <p:ph type="title"/>
          </p:nvPr>
        </p:nvSpPr>
        <p:spPr>
          <a:xfrm>
            <a:off x="339831" y="312118"/>
            <a:ext cx="10515600" cy="479937"/>
          </a:xfrm>
        </p:spPr>
        <p:txBody>
          <a:bodyPr/>
          <a:lstStyle>
            <a:lvl1pPr>
              <a:defRPr sz="1600"/>
            </a:lvl1pPr>
          </a:lstStyle>
          <a:p>
            <a:r>
              <a:rPr lang="en-US"/>
              <a:t>Click to edit Master title style</a:t>
            </a:r>
          </a:p>
        </p:txBody>
      </p:sp>
      <p:sp>
        <p:nvSpPr>
          <p:cNvPr id="6" name="Fußzeilenplatzhalter 3">
            <a:extLst>
              <a:ext uri="{FF2B5EF4-FFF2-40B4-BE49-F238E27FC236}">
                <a16:creationId xmlns:a16="http://schemas.microsoft.com/office/drawing/2014/main" id="{F9FA6F04-8F91-4A24-B855-571BBB1CF3B9}"/>
              </a:ext>
            </a:extLst>
          </p:cNvPr>
          <p:cNvSpPr>
            <a:spLocks noGrp="1"/>
          </p:cNvSpPr>
          <p:nvPr>
            <p:ph type="ftr" sz="quarter" idx="3"/>
          </p:nvPr>
        </p:nvSpPr>
        <p:spPr>
          <a:xfrm>
            <a:off x="396000" y="6552356"/>
            <a:ext cx="2745600" cy="216000"/>
          </a:xfrm>
          <a:prstGeom prst="rect">
            <a:avLst/>
          </a:prstGeom>
        </p:spPr>
        <p:txBody>
          <a:bodyPr vert="horz" lIns="0" tIns="0" rIns="0" bIns="0" rtlCol="0" anchor="ctr"/>
          <a:lstStyle>
            <a:lvl1pPr>
              <a:defRPr lang="de-DE" sz="950">
                <a:solidFill>
                  <a:schemeClr val="bg1"/>
                </a:solidFill>
              </a:defRPr>
            </a:lvl1pPr>
          </a:lstStyle>
          <a:p>
            <a:r>
              <a:rPr lang="es-CL" dirty="0"/>
              <a:t>Resolución del Problemas P1-01</a:t>
            </a:r>
            <a:endParaRPr lang="en-US" noProof="0" dirty="0"/>
          </a:p>
        </p:txBody>
      </p:sp>
      <p:sp>
        <p:nvSpPr>
          <p:cNvPr id="3" name="Slide Number Placeholder 2">
            <a:extLst>
              <a:ext uri="{FF2B5EF4-FFF2-40B4-BE49-F238E27FC236}">
                <a16:creationId xmlns:a16="http://schemas.microsoft.com/office/drawing/2014/main" id="{D1694E7A-43D6-4A06-8A20-FB9C950A40C2}"/>
              </a:ext>
            </a:extLst>
          </p:cNvPr>
          <p:cNvSpPr>
            <a:spLocks noGrp="1"/>
          </p:cNvSpPr>
          <p:nvPr>
            <p:ph type="sldNum" sz="quarter" idx="10"/>
          </p:nvPr>
        </p:nvSpPr>
        <p:spPr/>
        <p:txBody>
          <a:bodyPr/>
          <a:lstStyle/>
          <a:p>
            <a:r>
              <a:rPr lang="en-US" dirty="0"/>
              <a:t>Propiedad de Jaime Villafuerte </a:t>
            </a:r>
            <a:fld id="{1D53E690-444E-4C5D-BE4C-C4E834D8FEC3}" type="slidenum">
              <a:rPr lang="en-US" smtClean="0"/>
              <a:pPr/>
              <a:t>‹Nº›</a:t>
            </a:fld>
            <a:endParaRPr lang="en-US" dirty="0"/>
          </a:p>
        </p:txBody>
      </p:sp>
    </p:spTree>
    <p:extLst>
      <p:ext uri="{BB962C8B-B14F-4D97-AF65-F5344CB8AC3E}">
        <p14:creationId xmlns:p14="http://schemas.microsoft.com/office/powerpoint/2010/main" val="39542998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ángulo 8">
            <a:extLst>
              <a:ext uri="{FF2B5EF4-FFF2-40B4-BE49-F238E27FC236}">
                <a16:creationId xmlns:a16="http://schemas.microsoft.com/office/drawing/2014/main" id="{22263AD4-120F-46EE-B6CC-3715A41761E3}"/>
              </a:ext>
            </a:extLst>
          </p:cNvPr>
          <p:cNvSpPr/>
          <p:nvPr userDrawn="1"/>
        </p:nvSpPr>
        <p:spPr>
          <a:xfrm>
            <a:off x="0" y="6498060"/>
            <a:ext cx="12203482" cy="365760"/>
          </a:xfrm>
          <a:prstGeom prst="rect">
            <a:avLst/>
          </a:prstGeom>
          <a:solidFill>
            <a:srgbClr val="2B66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sz="1100">
                <a:solidFill>
                  <a:prstClr val="white"/>
                </a:solidFill>
                <a:latin typeface="Arial" panose="020B0604020202020204" pitchFamily="34" charset="0"/>
                <a:cs typeface="Arial" panose="020B0604020202020204" pitchFamily="34" charset="0"/>
              </a:rPr>
              <a:t>© Gemba Academy</a:t>
            </a:r>
          </a:p>
        </p:txBody>
      </p:sp>
      <p:sp>
        <p:nvSpPr>
          <p:cNvPr id="2" name="Title Placeholder 1">
            <a:extLst>
              <a:ext uri="{FF2B5EF4-FFF2-40B4-BE49-F238E27FC236}">
                <a16:creationId xmlns:a16="http://schemas.microsoft.com/office/drawing/2014/main" id="{517FC2C8-A1E8-4CF2-A618-67A9F5CAA7C9}"/>
              </a:ext>
            </a:extLst>
          </p:cNvPr>
          <p:cNvSpPr>
            <a:spLocks noGrp="1"/>
          </p:cNvSpPr>
          <p:nvPr>
            <p:ph type="title"/>
          </p:nvPr>
        </p:nvSpPr>
        <p:spPr>
          <a:xfrm>
            <a:off x="339831" y="361734"/>
            <a:ext cx="10515600" cy="479937"/>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E78DD6EC-EE8D-4CE1-BAFD-D87D7FE936BB}"/>
              </a:ext>
            </a:extLst>
          </p:cNvPr>
          <p:cNvSpPr>
            <a:spLocks noGrp="1"/>
          </p:cNvSpPr>
          <p:nvPr>
            <p:ph type="body" idx="1"/>
          </p:nvPr>
        </p:nvSpPr>
        <p:spPr>
          <a:xfrm>
            <a:off x="339831" y="1201579"/>
            <a:ext cx="10515600" cy="49695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92FD30A6-30F2-41FD-8A97-ACE31D86778F}"/>
              </a:ext>
            </a:extLst>
          </p:cNvPr>
          <p:cNvSpPr>
            <a:spLocks noGrp="1"/>
          </p:cNvSpPr>
          <p:nvPr>
            <p:ph type="sldNum" sz="quarter" idx="4"/>
          </p:nvPr>
        </p:nvSpPr>
        <p:spPr>
          <a:xfrm>
            <a:off x="9156640" y="6492875"/>
            <a:ext cx="2743200" cy="365125"/>
          </a:xfrm>
          <a:prstGeom prst="rect">
            <a:avLst/>
          </a:prstGeom>
        </p:spPr>
        <p:txBody>
          <a:bodyPr vert="horz" lIns="91440" tIns="45720" rIns="91440" bIns="45720" rtlCol="0" anchor="ctr"/>
          <a:lstStyle>
            <a:lvl1pPr algn="r">
              <a:defRPr sz="1000">
                <a:solidFill>
                  <a:schemeClr val="bg1">
                    <a:lumMod val="85000"/>
                  </a:schemeClr>
                </a:solidFill>
                <a:latin typeface="Arial" panose="020B0604020202020204" pitchFamily="34" charset="0"/>
                <a:cs typeface="Arial" panose="020B0604020202020204" pitchFamily="34" charset="0"/>
              </a:defRPr>
            </a:lvl1pPr>
          </a:lstStyle>
          <a:p>
            <a:fld id="{1D53E690-444E-4C5D-BE4C-C4E834D8FEC3}" type="slidenum">
              <a:rPr lang="en-US" smtClean="0"/>
              <a:pPr/>
              <a:t>‹Nº›</a:t>
            </a:fld>
            <a:endParaRPr lang="en-US"/>
          </a:p>
        </p:txBody>
      </p:sp>
      <p:pic>
        <p:nvPicPr>
          <p:cNvPr id="7" name="Picture 6">
            <a:extLst>
              <a:ext uri="{FF2B5EF4-FFF2-40B4-BE49-F238E27FC236}">
                <a16:creationId xmlns:a16="http://schemas.microsoft.com/office/drawing/2014/main" id="{9CA39D7E-64B8-494F-80F8-44AEF8929B7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1076868" y="253471"/>
            <a:ext cx="914400" cy="517922"/>
          </a:xfrm>
          <a:prstGeom prst="rect">
            <a:avLst/>
          </a:prstGeom>
        </p:spPr>
      </p:pic>
      <p:sp>
        <p:nvSpPr>
          <p:cNvPr id="8" name="Fußzeilenplatzhalter 3">
            <a:extLst>
              <a:ext uri="{FF2B5EF4-FFF2-40B4-BE49-F238E27FC236}">
                <a16:creationId xmlns:a16="http://schemas.microsoft.com/office/drawing/2014/main" id="{26F43CFD-BCA8-4880-9F8F-084C53067406}"/>
              </a:ext>
            </a:extLst>
          </p:cNvPr>
          <p:cNvSpPr>
            <a:spLocks noGrp="1"/>
          </p:cNvSpPr>
          <p:nvPr>
            <p:ph type="ftr" sz="quarter" idx="3"/>
          </p:nvPr>
        </p:nvSpPr>
        <p:spPr>
          <a:xfrm>
            <a:off x="396000" y="6552356"/>
            <a:ext cx="2745600" cy="216000"/>
          </a:xfrm>
          <a:prstGeom prst="rect">
            <a:avLst/>
          </a:prstGeom>
        </p:spPr>
        <p:txBody>
          <a:bodyPr vert="horz" lIns="0" tIns="0" rIns="0" bIns="0" rtlCol="0" anchor="ctr"/>
          <a:lstStyle>
            <a:lvl1pPr>
              <a:defRPr lang="de-DE" sz="950">
                <a:solidFill>
                  <a:schemeClr val="bg1"/>
                </a:solidFill>
              </a:defRPr>
            </a:lvl1pPr>
          </a:lstStyle>
          <a:p>
            <a:r>
              <a:rPr lang="es-CL" noProof="0"/>
              <a:t>Resolución del Problemas - Jaime Villafuerte</a:t>
            </a:r>
            <a:endParaRPr lang="en-US" noProof="0"/>
          </a:p>
        </p:txBody>
      </p:sp>
    </p:spTree>
    <p:extLst>
      <p:ext uri="{BB962C8B-B14F-4D97-AF65-F5344CB8AC3E}">
        <p14:creationId xmlns:p14="http://schemas.microsoft.com/office/powerpoint/2010/main" val="2532495419"/>
      </p:ext>
    </p:extLst>
  </p:cSld>
  <p:clrMap bg1="lt1" tx1="dk1" bg2="lt2" tx2="dk2" accent1="accent1" accent2="accent2" accent3="accent3" accent4="accent4" accent5="accent5" accent6="accent6" hlink="hlink" folHlink="folHlink"/>
  <p:sldLayoutIdLst>
    <p:sldLayoutId id="2147483664" r:id="rId1"/>
  </p:sldLayoutIdLst>
  <p:hf hdr="0" dt="0"/>
  <p:txStyles>
    <p:titleStyle>
      <a:lvl1pPr algn="l" defTabSz="914400" rtl="0" eaLnBrk="1" latinLnBrk="0" hangingPunct="1">
        <a:lnSpc>
          <a:spcPct val="90000"/>
        </a:lnSpc>
        <a:spcBef>
          <a:spcPct val="0"/>
        </a:spcBef>
        <a:buNone/>
        <a:defRPr sz="2000" b="1" kern="1200">
          <a:solidFill>
            <a:srgbClr val="2B6633"/>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28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458788"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801688"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a 20">
            <a:extLst>
              <a:ext uri="{FF2B5EF4-FFF2-40B4-BE49-F238E27FC236}">
                <a16:creationId xmlns:a16="http://schemas.microsoft.com/office/drawing/2014/main" id="{2E432BFE-7B71-4B7E-974D-59D7D9C7E672}"/>
              </a:ext>
            </a:extLst>
          </p:cNvPr>
          <p:cNvGraphicFramePr>
            <a:graphicFrameLocks noGrp="1"/>
          </p:cNvGraphicFramePr>
          <p:nvPr>
            <p:extLst>
              <p:ext uri="{D42A27DB-BD31-4B8C-83A1-F6EECF244321}">
                <p14:modId xmlns:p14="http://schemas.microsoft.com/office/powerpoint/2010/main" val="1225807392"/>
              </p:ext>
            </p:extLst>
          </p:nvPr>
        </p:nvGraphicFramePr>
        <p:xfrm>
          <a:off x="481649" y="1396383"/>
          <a:ext cx="10957800" cy="3185150"/>
        </p:xfrm>
        <a:graphic>
          <a:graphicData uri="http://schemas.openxmlformats.org/drawingml/2006/table">
            <a:tbl>
              <a:tblPr firstRow="1" bandRow="1">
                <a:tableStyleId>{5C22544A-7EE6-4342-B048-85BDC9FD1C3A}</a:tableStyleId>
              </a:tblPr>
              <a:tblGrid>
                <a:gridCol w="2728200">
                  <a:extLst>
                    <a:ext uri="{9D8B030D-6E8A-4147-A177-3AD203B41FA5}">
                      <a16:colId xmlns:a16="http://schemas.microsoft.com/office/drawing/2014/main" val="1283499757"/>
                    </a:ext>
                  </a:extLst>
                </a:gridCol>
                <a:gridCol w="4352925">
                  <a:extLst>
                    <a:ext uri="{9D8B030D-6E8A-4147-A177-3AD203B41FA5}">
                      <a16:colId xmlns:a16="http://schemas.microsoft.com/office/drawing/2014/main" val="1803776115"/>
                    </a:ext>
                  </a:extLst>
                </a:gridCol>
                <a:gridCol w="3876675">
                  <a:extLst>
                    <a:ext uri="{9D8B030D-6E8A-4147-A177-3AD203B41FA5}">
                      <a16:colId xmlns:a16="http://schemas.microsoft.com/office/drawing/2014/main" val="699842503"/>
                    </a:ext>
                  </a:extLst>
                </a:gridCol>
              </a:tblGrid>
              <a:tr h="720000">
                <a:tc gridSpan="3">
                  <a:txBody>
                    <a:bodyPr/>
                    <a:lstStyle/>
                    <a:p>
                      <a:pPr>
                        <a:spcAft>
                          <a:spcPts val="300"/>
                        </a:spcAft>
                      </a:pPr>
                      <a:r>
                        <a:rPr lang="es-419" sz="1200" dirty="0">
                          <a:solidFill>
                            <a:schemeClr val="tx1"/>
                          </a:solidFill>
                        </a:rPr>
                        <a:t>Operación: </a:t>
                      </a:r>
                    </a:p>
                    <a:p>
                      <a:pPr>
                        <a:spcAft>
                          <a:spcPts val="300"/>
                        </a:spcAft>
                      </a:pPr>
                      <a:r>
                        <a:rPr lang="es-419" sz="1200" dirty="0">
                          <a:solidFill>
                            <a:schemeClr val="tx1"/>
                          </a:solidFill>
                        </a:rPr>
                        <a:t>Componentes: </a:t>
                      </a:r>
                    </a:p>
                    <a:p>
                      <a:pPr>
                        <a:spcAft>
                          <a:spcPts val="300"/>
                        </a:spcAft>
                      </a:pPr>
                      <a:r>
                        <a:rPr lang="es-419" sz="1200" dirty="0">
                          <a:solidFill>
                            <a:schemeClr val="tx1"/>
                          </a:solidFill>
                        </a:rPr>
                        <a:t>Herramientas y Materiales:</a:t>
                      </a: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3848933587"/>
                  </a:ext>
                </a:extLst>
              </a:tr>
              <a:tr h="545630">
                <a:tc>
                  <a:txBody>
                    <a:bodyPr/>
                    <a:lstStyle/>
                    <a:p>
                      <a:r>
                        <a:rPr lang="es-419" sz="1200" b="1">
                          <a:solidFill>
                            <a:schemeClr val="tx1"/>
                          </a:solidFill>
                        </a:rPr>
                        <a:t>PASOS MAYORES</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r>
                        <a:rPr lang="es-419" sz="1200" b="1" dirty="0">
                          <a:solidFill>
                            <a:schemeClr val="tx1"/>
                          </a:solidFill>
                        </a:rPr>
                        <a:t>PUNTOS CRÍTICOS</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65000"/>
                      </a:schemeClr>
                    </a:solidFill>
                  </a:tcPr>
                </a:tc>
                <a:tc>
                  <a:txBody>
                    <a:bodyPr/>
                    <a:lstStyle/>
                    <a:p>
                      <a:r>
                        <a:rPr lang="es-419" sz="1200" b="1">
                          <a:solidFill>
                            <a:schemeClr val="tx1"/>
                          </a:solidFill>
                        </a:rPr>
                        <a:t>EFECTOS</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3885319384"/>
                  </a:ext>
                </a:extLst>
              </a:tr>
              <a:tr h="607941">
                <a:tc>
                  <a:txBody>
                    <a:bodyPr/>
                    <a:lstStyle/>
                    <a:p>
                      <a:r>
                        <a:rPr lang="es-419" sz="1200" noProof="0" dirty="0">
                          <a:solidFill>
                            <a:schemeClr val="tx1"/>
                          </a:solidFill>
                        </a:rPr>
                        <a:t>1. Paso 1</a:t>
                      </a:r>
                    </a:p>
                  </a:txBody>
                  <a:tcPr marL="54000" marR="54000" marT="18000" marB="18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indent="0">
                        <a:buNone/>
                      </a:pPr>
                      <a:r>
                        <a:rPr lang="es-419" sz="1200" noProof="0" dirty="0">
                          <a:solidFill>
                            <a:schemeClr val="tx1"/>
                          </a:solidFill>
                        </a:rPr>
                        <a:t>1.</a:t>
                      </a:r>
                    </a:p>
                    <a:p>
                      <a:pPr marL="0" indent="0">
                        <a:buNone/>
                      </a:pPr>
                      <a:r>
                        <a:rPr lang="es-419" sz="1200" noProof="0" dirty="0">
                          <a:solidFill>
                            <a:schemeClr val="tx1"/>
                          </a:solidFill>
                        </a:rPr>
                        <a:t>2.</a:t>
                      </a:r>
                    </a:p>
                    <a:p>
                      <a:pPr marL="0" indent="0">
                        <a:buNone/>
                      </a:pPr>
                      <a:r>
                        <a:rPr lang="es-419" sz="1200" noProof="0" dirty="0">
                          <a:solidFill>
                            <a:schemeClr val="tx1"/>
                          </a:solidFill>
                        </a:rPr>
                        <a:t>3.</a:t>
                      </a:r>
                    </a:p>
                    <a:p>
                      <a:pPr marL="0" indent="0">
                        <a:buNone/>
                      </a:pPr>
                      <a:endParaRPr lang="es-419" sz="1200" noProof="0" dirty="0">
                        <a:solidFill>
                          <a:schemeClr val="tx1"/>
                        </a:solidFill>
                      </a:endParaRPr>
                    </a:p>
                  </a:txBody>
                  <a:tcPr marL="54000" marR="54000" marT="18000" marB="18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1200" noProof="0" dirty="0">
                          <a:solidFill>
                            <a:schemeClr val="tx1"/>
                          </a:solidFill>
                        </a:rPr>
                        <a:t>1.</a:t>
                      </a:r>
                    </a:p>
                    <a:p>
                      <a:pPr marL="0" marR="0" lvl="0" indent="0" algn="l" defTabSz="914400" rtl="0" eaLnBrk="1" fontAlgn="auto" latinLnBrk="0" hangingPunct="1">
                        <a:lnSpc>
                          <a:spcPct val="100000"/>
                        </a:lnSpc>
                        <a:spcBef>
                          <a:spcPts val="0"/>
                        </a:spcBef>
                        <a:spcAft>
                          <a:spcPts val="0"/>
                        </a:spcAft>
                        <a:buClrTx/>
                        <a:buSzTx/>
                        <a:buFontTx/>
                        <a:buNone/>
                        <a:tabLst/>
                        <a:defRPr/>
                      </a:pPr>
                      <a:r>
                        <a:rPr lang="es-419" sz="1200" noProof="0" dirty="0">
                          <a:solidFill>
                            <a:schemeClr val="tx1"/>
                          </a:solidFill>
                        </a:rPr>
                        <a:t>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419" sz="1200" noProof="0" dirty="0">
                        <a:solidFill>
                          <a:schemeClr val="tx1"/>
                        </a:solidFill>
                      </a:endParaRPr>
                    </a:p>
                  </a:txBody>
                  <a:tcPr marL="54000" marR="54000" marT="18000" marB="18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297825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1200" noProof="0" dirty="0">
                          <a:solidFill>
                            <a:schemeClr val="tx1"/>
                          </a:solidFill>
                        </a:rPr>
                        <a:t>2. Paso 2</a:t>
                      </a:r>
                    </a:p>
                  </a:txBody>
                  <a:tcPr marL="54000" marR="54000" marT="18000" marB="18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indent="0">
                        <a:buNone/>
                      </a:pPr>
                      <a:r>
                        <a:rPr lang="es-419" sz="1200" noProof="0" dirty="0">
                          <a:solidFill>
                            <a:schemeClr val="tx1"/>
                          </a:solidFill>
                        </a:rPr>
                        <a:t>1.</a:t>
                      </a:r>
                    </a:p>
                    <a:p>
                      <a:pPr marL="0" indent="0">
                        <a:buNone/>
                      </a:pPr>
                      <a:r>
                        <a:rPr lang="es-419" sz="1200" noProof="0" dirty="0">
                          <a:solidFill>
                            <a:schemeClr val="tx1"/>
                          </a:solidFill>
                        </a:rPr>
                        <a:t>2.</a:t>
                      </a:r>
                    </a:p>
                  </a:txBody>
                  <a:tcPr marL="54000" marR="54000" marT="18000" marB="18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1200" noProof="0" dirty="0">
                          <a:solidFill>
                            <a:schemeClr val="tx1"/>
                          </a:solidFill>
                        </a:rPr>
                        <a:t>1.</a:t>
                      </a:r>
                    </a:p>
                    <a:p>
                      <a:pPr marL="0" marR="0" lvl="0" indent="0" algn="l" defTabSz="914400" rtl="0" eaLnBrk="1" fontAlgn="auto" latinLnBrk="0" hangingPunct="1">
                        <a:lnSpc>
                          <a:spcPct val="100000"/>
                        </a:lnSpc>
                        <a:spcBef>
                          <a:spcPts val="0"/>
                        </a:spcBef>
                        <a:spcAft>
                          <a:spcPts val="0"/>
                        </a:spcAft>
                        <a:buClrTx/>
                        <a:buSzTx/>
                        <a:buFontTx/>
                        <a:buNone/>
                        <a:tabLst/>
                        <a:defRPr/>
                      </a:pPr>
                      <a:r>
                        <a:rPr lang="es-419" sz="1200" noProof="0" dirty="0">
                          <a:solidFill>
                            <a:schemeClr val="tx1"/>
                          </a:solidFill>
                        </a:rPr>
                        <a:t>2.</a:t>
                      </a:r>
                    </a:p>
                  </a:txBody>
                  <a:tcPr marL="54000" marR="54000" marT="18000" marB="18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812571322"/>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1200" noProof="0" dirty="0">
                          <a:solidFill>
                            <a:schemeClr val="tx1"/>
                          </a:solidFill>
                        </a:rPr>
                        <a:t>3. Paso 3</a:t>
                      </a:r>
                    </a:p>
                  </a:txBody>
                  <a:tcPr marL="54000" marR="54000" marT="18000" marB="18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indent="0">
                        <a:buNone/>
                      </a:pPr>
                      <a:r>
                        <a:rPr lang="es-419" sz="1200" noProof="0" dirty="0">
                          <a:solidFill>
                            <a:schemeClr val="tx1"/>
                          </a:solidFill>
                        </a:rPr>
                        <a:t>1.</a:t>
                      </a:r>
                    </a:p>
                    <a:p>
                      <a:pPr marL="0" indent="0">
                        <a:buNone/>
                      </a:pPr>
                      <a:r>
                        <a:rPr lang="es-419" sz="1200" noProof="0" dirty="0">
                          <a:solidFill>
                            <a:schemeClr val="tx1"/>
                          </a:solidFill>
                        </a:rPr>
                        <a:t>2.</a:t>
                      </a:r>
                    </a:p>
                  </a:txBody>
                  <a:tcPr marL="54000" marR="54000" marT="18000" marB="18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0" indent="0">
                        <a:buNone/>
                      </a:pPr>
                      <a:r>
                        <a:rPr lang="es-419" sz="1200" noProof="0" dirty="0">
                          <a:solidFill>
                            <a:schemeClr val="tx1"/>
                          </a:solidFill>
                        </a:rPr>
                        <a:t>1.</a:t>
                      </a:r>
                    </a:p>
                    <a:p>
                      <a:pPr marL="0" indent="0">
                        <a:buNone/>
                      </a:pPr>
                      <a:r>
                        <a:rPr lang="es-419" sz="1200" noProof="0" dirty="0">
                          <a:solidFill>
                            <a:schemeClr val="tx1"/>
                          </a:solidFill>
                        </a:rPr>
                        <a:t>2.</a:t>
                      </a:r>
                    </a:p>
                  </a:txBody>
                  <a:tcPr marL="54000" marR="54000" marT="18000" marB="1800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650852728"/>
                  </a:ext>
                </a:extLst>
              </a:tr>
            </a:tbl>
          </a:graphicData>
        </a:graphic>
      </p:graphicFrame>
      <p:sp>
        <p:nvSpPr>
          <p:cNvPr id="2" name="Title 1">
            <a:extLst>
              <a:ext uri="{FF2B5EF4-FFF2-40B4-BE49-F238E27FC236}">
                <a16:creationId xmlns:a16="http://schemas.microsoft.com/office/drawing/2014/main" id="{C66DA379-5279-485B-993E-3602D1F1428E}"/>
              </a:ext>
            </a:extLst>
          </p:cNvPr>
          <p:cNvSpPr>
            <a:spLocks noGrp="1"/>
          </p:cNvSpPr>
          <p:nvPr>
            <p:ph type="title"/>
          </p:nvPr>
        </p:nvSpPr>
        <p:spPr/>
        <p:txBody>
          <a:bodyPr/>
          <a:lstStyle/>
          <a:p>
            <a:r>
              <a:rPr lang="es-CL"/>
              <a:t>Paso 8. Estandarice Procesos Exitosos </a:t>
            </a:r>
            <a:endParaRPr lang="es-419"/>
          </a:p>
        </p:txBody>
      </p:sp>
      <p:sp>
        <p:nvSpPr>
          <p:cNvPr id="14" name="Marcador de pie de página 13">
            <a:extLst>
              <a:ext uri="{FF2B5EF4-FFF2-40B4-BE49-F238E27FC236}">
                <a16:creationId xmlns:a16="http://schemas.microsoft.com/office/drawing/2014/main" id="{13D0FBCC-BD28-4659-9013-CF15749BFB98}"/>
              </a:ext>
            </a:extLst>
          </p:cNvPr>
          <p:cNvSpPr>
            <a:spLocks noGrp="1"/>
          </p:cNvSpPr>
          <p:nvPr>
            <p:ph type="ftr" sz="quarter" idx="3"/>
          </p:nvPr>
        </p:nvSpPr>
        <p:spPr/>
        <p:txBody>
          <a:bodyPr/>
          <a:lstStyle/>
          <a:p>
            <a:r>
              <a:rPr lang="es-CL" noProof="0"/>
              <a:t>Resolución del Problemas - Jaime Villafuerte</a:t>
            </a:r>
            <a:endParaRPr lang="en-US" noProof="0"/>
          </a:p>
        </p:txBody>
      </p:sp>
      <p:sp>
        <p:nvSpPr>
          <p:cNvPr id="3" name="Slide Number Placeholder 2">
            <a:extLst>
              <a:ext uri="{FF2B5EF4-FFF2-40B4-BE49-F238E27FC236}">
                <a16:creationId xmlns:a16="http://schemas.microsoft.com/office/drawing/2014/main" id="{85C11E70-0758-40C7-BEA3-F0FD9BFC7B33}"/>
              </a:ext>
            </a:extLst>
          </p:cNvPr>
          <p:cNvSpPr>
            <a:spLocks noGrp="1"/>
          </p:cNvSpPr>
          <p:nvPr>
            <p:ph type="sldNum" sz="quarter" idx="10"/>
          </p:nvPr>
        </p:nvSpPr>
        <p:spPr/>
        <p:txBody>
          <a:bodyPr/>
          <a:lstStyle/>
          <a:p>
            <a:fld id="{1D53E690-444E-4C5D-BE4C-C4E834D8FEC3}" type="slidenum">
              <a:rPr lang="en-US" smtClean="0"/>
              <a:t>1</a:t>
            </a:fld>
            <a:endParaRPr lang="en-US"/>
          </a:p>
        </p:txBody>
      </p:sp>
      <p:sp>
        <p:nvSpPr>
          <p:cNvPr id="4" name="Rectangle 3">
            <a:extLst>
              <a:ext uri="{FF2B5EF4-FFF2-40B4-BE49-F238E27FC236}">
                <a16:creationId xmlns:a16="http://schemas.microsoft.com/office/drawing/2014/main" id="{2998B14E-5E36-4CB4-97B8-B7DBE656FB79}"/>
              </a:ext>
            </a:extLst>
          </p:cNvPr>
          <p:cNvSpPr/>
          <p:nvPr/>
        </p:nvSpPr>
        <p:spPr>
          <a:xfrm>
            <a:off x="489840" y="2112045"/>
            <a:ext cx="2732313" cy="2772000"/>
          </a:xfrm>
          <a:prstGeom prst="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Rectangle 6">
            <a:extLst>
              <a:ext uri="{FF2B5EF4-FFF2-40B4-BE49-F238E27FC236}">
                <a16:creationId xmlns:a16="http://schemas.microsoft.com/office/drawing/2014/main" id="{CC717110-142F-4BAB-8176-A06710C13629}"/>
              </a:ext>
            </a:extLst>
          </p:cNvPr>
          <p:cNvSpPr/>
          <p:nvPr/>
        </p:nvSpPr>
        <p:spPr>
          <a:xfrm>
            <a:off x="3218448" y="2112045"/>
            <a:ext cx="4364976" cy="2772000"/>
          </a:xfrm>
          <a:prstGeom prst="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Rectangle 7">
            <a:extLst>
              <a:ext uri="{FF2B5EF4-FFF2-40B4-BE49-F238E27FC236}">
                <a16:creationId xmlns:a16="http://schemas.microsoft.com/office/drawing/2014/main" id="{C275C362-E13C-4AE4-98B7-2A2C846FEDB4}"/>
              </a:ext>
            </a:extLst>
          </p:cNvPr>
          <p:cNvSpPr/>
          <p:nvPr/>
        </p:nvSpPr>
        <p:spPr>
          <a:xfrm>
            <a:off x="7583424" y="2112045"/>
            <a:ext cx="3856025" cy="2772000"/>
          </a:xfrm>
          <a:prstGeom prst="rect">
            <a:avLst/>
          </a:prstGeom>
          <a:no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Rectangle 8">
            <a:extLst>
              <a:ext uri="{FF2B5EF4-FFF2-40B4-BE49-F238E27FC236}">
                <a16:creationId xmlns:a16="http://schemas.microsoft.com/office/drawing/2014/main" id="{AEC46449-514D-468C-911D-48F79E899919}"/>
              </a:ext>
            </a:extLst>
          </p:cNvPr>
          <p:cNvSpPr/>
          <p:nvPr/>
        </p:nvSpPr>
        <p:spPr>
          <a:xfrm>
            <a:off x="7610208" y="4956806"/>
            <a:ext cx="3764928" cy="400110"/>
          </a:xfrm>
          <a:prstGeom prst="rect">
            <a:avLst/>
          </a:prstGeom>
          <a:solidFill>
            <a:srgbClr val="C00000"/>
          </a:solidFill>
        </p:spPr>
        <p:txBody>
          <a:bodyPr wrap="square" anchor="ctr">
            <a:spAutoFit/>
          </a:bodyPr>
          <a:lstStyle/>
          <a:p>
            <a:pPr algn="ctr">
              <a:spcBef>
                <a:spcPts val="600"/>
              </a:spcBef>
            </a:pPr>
            <a:r>
              <a:rPr lang="es-CL" sz="2000" b="1">
                <a:solidFill>
                  <a:schemeClr val="bg1"/>
                </a:solidFill>
              </a:rPr>
              <a:t>Por qué</a:t>
            </a:r>
            <a:endParaRPr lang="pt-BR" sz="2000" b="1">
              <a:solidFill>
                <a:schemeClr val="bg1"/>
              </a:solidFill>
            </a:endParaRPr>
          </a:p>
        </p:txBody>
      </p:sp>
      <p:sp>
        <p:nvSpPr>
          <p:cNvPr id="10" name="Rectangle 9">
            <a:extLst>
              <a:ext uri="{FF2B5EF4-FFF2-40B4-BE49-F238E27FC236}">
                <a16:creationId xmlns:a16="http://schemas.microsoft.com/office/drawing/2014/main" id="{75BBD866-57DF-4A9F-85E2-4C323EA00A25}"/>
              </a:ext>
            </a:extLst>
          </p:cNvPr>
          <p:cNvSpPr/>
          <p:nvPr/>
        </p:nvSpPr>
        <p:spPr>
          <a:xfrm>
            <a:off x="3235440" y="4944614"/>
            <a:ext cx="4280928" cy="400110"/>
          </a:xfrm>
          <a:prstGeom prst="rect">
            <a:avLst/>
          </a:prstGeom>
          <a:solidFill>
            <a:srgbClr val="C00000"/>
          </a:solidFill>
        </p:spPr>
        <p:txBody>
          <a:bodyPr wrap="square" anchor="ctr">
            <a:spAutoFit/>
          </a:bodyPr>
          <a:lstStyle/>
          <a:p>
            <a:pPr algn="ctr">
              <a:spcBef>
                <a:spcPts val="600"/>
              </a:spcBef>
            </a:pPr>
            <a:r>
              <a:rPr lang="es-CL" sz="2000" b="1">
                <a:solidFill>
                  <a:schemeClr val="bg1"/>
                </a:solidFill>
              </a:rPr>
              <a:t>Cómo</a:t>
            </a:r>
            <a:endParaRPr lang="pt-BR" sz="2000" b="1">
              <a:solidFill>
                <a:schemeClr val="bg1"/>
              </a:solidFill>
            </a:endParaRPr>
          </a:p>
        </p:txBody>
      </p:sp>
      <p:sp>
        <p:nvSpPr>
          <p:cNvPr id="11" name="Rectangle 10">
            <a:extLst>
              <a:ext uri="{FF2B5EF4-FFF2-40B4-BE49-F238E27FC236}">
                <a16:creationId xmlns:a16="http://schemas.microsoft.com/office/drawing/2014/main" id="{60CF529D-4A3A-4EE9-BBD9-A70B075F3478}"/>
              </a:ext>
            </a:extLst>
          </p:cNvPr>
          <p:cNvSpPr/>
          <p:nvPr/>
        </p:nvSpPr>
        <p:spPr>
          <a:xfrm>
            <a:off x="489840" y="4956806"/>
            <a:ext cx="2651760" cy="400110"/>
          </a:xfrm>
          <a:prstGeom prst="rect">
            <a:avLst/>
          </a:prstGeom>
          <a:solidFill>
            <a:srgbClr val="C00000"/>
          </a:solidFill>
        </p:spPr>
        <p:txBody>
          <a:bodyPr wrap="square" anchor="ctr">
            <a:spAutoFit/>
          </a:bodyPr>
          <a:lstStyle/>
          <a:p>
            <a:pPr algn="ctr">
              <a:spcBef>
                <a:spcPts val="600"/>
              </a:spcBef>
            </a:pPr>
            <a:r>
              <a:rPr lang="es-CL" sz="2000" b="1">
                <a:solidFill>
                  <a:schemeClr val="bg1"/>
                </a:solidFill>
              </a:rPr>
              <a:t>Qué</a:t>
            </a:r>
            <a:endParaRPr lang="pt-BR" sz="2000" b="1">
              <a:solidFill>
                <a:schemeClr val="bg1"/>
              </a:solidFill>
            </a:endParaRPr>
          </a:p>
        </p:txBody>
      </p:sp>
      <p:sp>
        <p:nvSpPr>
          <p:cNvPr id="12" name="TextBox 11">
            <a:extLst>
              <a:ext uri="{FF2B5EF4-FFF2-40B4-BE49-F238E27FC236}">
                <a16:creationId xmlns:a16="http://schemas.microsoft.com/office/drawing/2014/main" id="{145E4851-5CAF-4E3F-9E95-9F1D8B9C1E4E}"/>
              </a:ext>
            </a:extLst>
          </p:cNvPr>
          <p:cNvSpPr txBox="1"/>
          <p:nvPr/>
        </p:nvSpPr>
        <p:spPr>
          <a:xfrm>
            <a:off x="481649" y="916241"/>
            <a:ext cx="4572000" cy="457200"/>
          </a:xfrm>
          <a:prstGeom prst="rect">
            <a:avLst/>
          </a:prstGeom>
          <a:solidFill>
            <a:srgbClr val="2B6633"/>
          </a:solidFill>
        </p:spPr>
        <p:txBody>
          <a:bodyPr wrap="none" tIns="91440" rIns="91440" bIns="91440" rtlCol="0" anchor="b" anchorCtr="0">
            <a:noAutofit/>
          </a:bodyPr>
          <a:lstStyle/>
          <a:p>
            <a:r>
              <a:rPr lang="es-CL" sz="2000">
                <a:solidFill>
                  <a:schemeClr val="bg1"/>
                </a:solidFill>
              </a:rPr>
              <a:t>HOJA DE DESGLOSE DE TRABAJO </a:t>
            </a:r>
          </a:p>
        </p:txBody>
      </p:sp>
      <p:sp>
        <p:nvSpPr>
          <p:cNvPr id="13" name="TextBox 12">
            <a:extLst>
              <a:ext uri="{FF2B5EF4-FFF2-40B4-BE49-F238E27FC236}">
                <a16:creationId xmlns:a16="http://schemas.microsoft.com/office/drawing/2014/main" id="{DF2850DF-4FC8-4493-95C9-4E75D6C57F67}"/>
              </a:ext>
            </a:extLst>
          </p:cNvPr>
          <p:cNvSpPr txBox="1"/>
          <p:nvPr/>
        </p:nvSpPr>
        <p:spPr>
          <a:xfrm>
            <a:off x="489840" y="5406391"/>
            <a:ext cx="2728609" cy="1139491"/>
          </a:xfrm>
          <a:prstGeom prst="rect">
            <a:avLst/>
          </a:prstGeom>
          <a:noFill/>
          <a:ln>
            <a:noFill/>
          </a:ln>
        </p:spPr>
        <p:txBody>
          <a:bodyPr wrap="square" lIns="72000" tIns="0" rIns="72000" bIns="144000" rtlCol="0" anchor="t">
            <a:noAutofit/>
          </a:bodyPr>
          <a:lstStyle>
            <a:defPPr>
              <a:defRPr lang="en-US"/>
            </a:defPPr>
            <a:lvl1pPr algn="ctr">
              <a:defRPr sz="1600">
                <a:solidFill>
                  <a:srgbClr val="0070C0"/>
                </a:solidFill>
              </a:defRPr>
            </a:lvl1pPr>
          </a:lstStyle>
          <a:p>
            <a:pPr marL="173038" indent="-173038" algn="l">
              <a:spcAft>
                <a:spcPts val="300"/>
              </a:spcAft>
              <a:buFont typeface="Arial" panose="020B0604020202020204" pitchFamily="34" charset="0"/>
              <a:buChar char="•"/>
            </a:pPr>
            <a:r>
              <a:rPr lang="es-CL" sz="1400" dirty="0">
                <a:solidFill>
                  <a:schemeClr val="tx1"/>
                </a:solidFill>
              </a:rPr>
              <a:t>Secuencia de pasos mayores de la tarea</a:t>
            </a:r>
          </a:p>
          <a:p>
            <a:pPr marL="173038" indent="-173038" algn="l">
              <a:spcAft>
                <a:spcPts val="300"/>
              </a:spcAft>
              <a:buFont typeface="Arial" panose="020B0604020202020204" pitchFamily="34" charset="0"/>
              <a:buChar char="•"/>
            </a:pPr>
            <a:r>
              <a:rPr lang="es-CL" sz="1400" dirty="0">
                <a:solidFill>
                  <a:schemeClr val="tx1"/>
                </a:solidFill>
              </a:rPr>
              <a:t>No requiere gran nivel de detalle</a:t>
            </a:r>
          </a:p>
          <a:p>
            <a:pPr algn="l">
              <a:spcAft>
                <a:spcPts val="300"/>
              </a:spcAft>
            </a:pPr>
            <a:endParaRPr lang="es-CL" sz="1400" dirty="0">
              <a:solidFill>
                <a:schemeClr val="tx1"/>
              </a:solidFill>
            </a:endParaRPr>
          </a:p>
        </p:txBody>
      </p:sp>
      <p:sp>
        <p:nvSpPr>
          <p:cNvPr id="15" name="TextBox 14">
            <a:extLst>
              <a:ext uri="{FF2B5EF4-FFF2-40B4-BE49-F238E27FC236}">
                <a16:creationId xmlns:a16="http://schemas.microsoft.com/office/drawing/2014/main" id="{FC04A72B-D81C-4E5D-A72F-DF67BAA35F51}"/>
              </a:ext>
            </a:extLst>
          </p:cNvPr>
          <p:cNvSpPr txBox="1"/>
          <p:nvPr/>
        </p:nvSpPr>
        <p:spPr>
          <a:xfrm>
            <a:off x="3235439" y="5406391"/>
            <a:ext cx="4257719" cy="1139491"/>
          </a:xfrm>
          <a:prstGeom prst="rect">
            <a:avLst/>
          </a:prstGeom>
          <a:noFill/>
          <a:ln>
            <a:noFill/>
          </a:ln>
        </p:spPr>
        <p:txBody>
          <a:bodyPr wrap="square" lIns="72000" tIns="0" rIns="72000" bIns="144000" rtlCol="0" anchor="t">
            <a:noAutofit/>
          </a:bodyPr>
          <a:lstStyle>
            <a:defPPr>
              <a:defRPr lang="en-US"/>
            </a:defPPr>
            <a:lvl1pPr algn="ctr">
              <a:defRPr sz="1600">
                <a:solidFill>
                  <a:srgbClr val="0070C0"/>
                </a:solidFill>
              </a:defRPr>
            </a:lvl1pPr>
          </a:lstStyle>
          <a:p>
            <a:pPr marL="173038" indent="-173038" algn="l">
              <a:spcAft>
                <a:spcPts val="300"/>
              </a:spcAft>
              <a:buFont typeface="Arial" panose="020B0604020202020204" pitchFamily="34" charset="0"/>
              <a:buChar char="•"/>
            </a:pPr>
            <a:r>
              <a:rPr lang="es-CL" sz="1400">
                <a:solidFill>
                  <a:schemeClr val="tx1"/>
                </a:solidFill>
              </a:rPr>
              <a:t>Puntos críticos o trucos que hacen que la tarea se complete con </a:t>
            </a:r>
            <a:r>
              <a:rPr lang="es-CL" sz="1400" b="1">
                <a:solidFill>
                  <a:schemeClr val="tx1"/>
                </a:solidFill>
              </a:rPr>
              <a:t>éxito</a:t>
            </a:r>
            <a:r>
              <a:rPr lang="es-CL" sz="1400">
                <a:solidFill>
                  <a:schemeClr val="tx1"/>
                </a:solidFill>
              </a:rPr>
              <a:t> y </a:t>
            </a:r>
            <a:r>
              <a:rPr lang="es-CL" sz="1400" b="1">
                <a:solidFill>
                  <a:schemeClr val="tx1"/>
                </a:solidFill>
              </a:rPr>
              <a:t>sin accidentes</a:t>
            </a:r>
            <a:endParaRPr lang="es-CL" sz="1400">
              <a:solidFill>
                <a:schemeClr val="tx1"/>
              </a:solidFill>
            </a:endParaRPr>
          </a:p>
          <a:p>
            <a:pPr algn="l">
              <a:spcAft>
                <a:spcPts val="300"/>
              </a:spcAft>
            </a:pPr>
            <a:endParaRPr lang="es-CL" sz="1400">
              <a:solidFill>
                <a:schemeClr val="tx1"/>
              </a:solidFill>
            </a:endParaRPr>
          </a:p>
        </p:txBody>
      </p:sp>
      <p:sp>
        <p:nvSpPr>
          <p:cNvPr id="16" name="TextBox 15">
            <a:extLst>
              <a:ext uri="{FF2B5EF4-FFF2-40B4-BE49-F238E27FC236}">
                <a16:creationId xmlns:a16="http://schemas.microsoft.com/office/drawing/2014/main" id="{56FB5A98-D0E6-41B1-A761-B9A593D9EE4A}"/>
              </a:ext>
            </a:extLst>
          </p:cNvPr>
          <p:cNvSpPr txBox="1"/>
          <p:nvPr/>
        </p:nvSpPr>
        <p:spPr>
          <a:xfrm>
            <a:off x="7594331" y="5406391"/>
            <a:ext cx="3780805" cy="1139491"/>
          </a:xfrm>
          <a:prstGeom prst="rect">
            <a:avLst/>
          </a:prstGeom>
          <a:noFill/>
          <a:ln>
            <a:noFill/>
          </a:ln>
        </p:spPr>
        <p:txBody>
          <a:bodyPr wrap="square" lIns="72000" tIns="0" rIns="72000" bIns="144000" rtlCol="0" anchor="t">
            <a:noAutofit/>
          </a:bodyPr>
          <a:lstStyle>
            <a:defPPr>
              <a:defRPr lang="en-US"/>
            </a:defPPr>
            <a:lvl1pPr algn="ctr">
              <a:defRPr sz="1600">
                <a:solidFill>
                  <a:srgbClr val="0070C0"/>
                </a:solidFill>
              </a:defRPr>
            </a:lvl1pPr>
          </a:lstStyle>
          <a:p>
            <a:pPr marL="173038" indent="-173038" algn="l">
              <a:spcAft>
                <a:spcPts val="300"/>
              </a:spcAft>
              <a:buFont typeface="Arial" panose="020B0604020202020204" pitchFamily="34" charset="0"/>
              <a:buChar char="•"/>
            </a:pPr>
            <a:r>
              <a:rPr lang="es-CL" sz="1400">
                <a:solidFill>
                  <a:schemeClr val="tx1"/>
                </a:solidFill>
              </a:rPr>
              <a:t>Efectos de no seguir punto critico</a:t>
            </a:r>
          </a:p>
          <a:p>
            <a:pPr algn="l">
              <a:spcAft>
                <a:spcPts val="300"/>
              </a:spcAft>
            </a:pPr>
            <a:endParaRPr lang="es-CL" sz="1400">
              <a:solidFill>
                <a:schemeClr val="tx1"/>
              </a:solidFill>
            </a:endParaRPr>
          </a:p>
        </p:txBody>
      </p:sp>
    </p:spTree>
    <p:extLst>
      <p:ext uri="{BB962C8B-B14F-4D97-AF65-F5344CB8AC3E}">
        <p14:creationId xmlns:p14="http://schemas.microsoft.com/office/powerpoint/2010/main" val="3105200601"/>
      </p:ext>
    </p:extLst>
  </p:cSld>
  <p:clrMapOvr>
    <a:masterClrMapping/>
  </p:clrMapOvr>
</p:sld>
</file>

<file path=ppt/theme/theme1.xml><?xml version="1.0" encoding="utf-8"?>
<a:theme xmlns:a="http://schemas.openxmlformats.org/drawingml/2006/main" name="1_Custom Design">
  <a:themeElements>
    <a:clrScheme name="GA color  set">
      <a:dk1>
        <a:sysClr val="windowText" lastClr="000000"/>
      </a:dk1>
      <a:lt1>
        <a:sysClr val="window" lastClr="FFFFFF"/>
      </a:lt1>
      <a:dk2>
        <a:srgbClr val="373545"/>
      </a:dk2>
      <a:lt2>
        <a:srgbClr val="CEDBE6"/>
      </a:lt2>
      <a:accent1>
        <a:srgbClr val="3A5A62"/>
      </a:accent1>
      <a:accent2>
        <a:srgbClr val="194A5D"/>
      </a:accent2>
      <a:accent3>
        <a:srgbClr val="595959"/>
      </a:accent3>
      <a:accent4>
        <a:srgbClr val="7A8C8E"/>
      </a:accent4>
      <a:accent5>
        <a:srgbClr val="84ACB6"/>
      </a:accent5>
      <a:accent6>
        <a:srgbClr val="2683C6"/>
      </a:accent6>
      <a:hlink>
        <a:srgbClr val="6B9F25"/>
      </a:hlink>
      <a:folHlink>
        <a:srgbClr val="9F671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AF32E2259E29B6459C10BED37A02A879" ma:contentTypeVersion="11" ma:contentTypeDescription="Crear nuevo documento." ma:contentTypeScope="" ma:versionID="7ce5d17d08e1ab2215365925d2650254">
  <xsd:schema xmlns:xsd="http://www.w3.org/2001/XMLSchema" xmlns:xs="http://www.w3.org/2001/XMLSchema" xmlns:p="http://schemas.microsoft.com/office/2006/metadata/properties" xmlns:ns3="5f339dfb-6dcd-402e-a772-88bbf4310617" xmlns:ns4="8d2abf0f-a4d6-4ae3-a40d-38526248ef25" targetNamespace="http://schemas.microsoft.com/office/2006/metadata/properties" ma:root="true" ma:fieldsID="6b2d587582b7b768f452d847d480eead" ns3:_="" ns4:_="">
    <xsd:import namespace="5f339dfb-6dcd-402e-a772-88bbf4310617"/>
    <xsd:import namespace="8d2abf0f-a4d6-4ae3-a40d-38526248ef2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339dfb-6dcd-402e-a772-88bbf43106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d2abf0f-a4d6-4ae3-a40d-38526248ef25" elementFormDefault="qualified">
    <xsd:import namespace="http://schemas.microsoft.com/office/2006/documentManagement/types"/>
    <xsd:import namespace="http://schemas.microsoft.com/office/infopath/2007/PartnerControls"/>
    <xsd:element name="SharedWithUsers" ma:index="16"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talles de uso compartido" ma:internalName="SharedWithDetails" ma:readOnly="true">
      <xsd:simpleType>
        <xsd:restriction base="dms:Note">
          <xsd:maxLength value="255"/>
        </xsd:restriction>
      </xsd:simpleType>
    </xsd:element>
    <xsd:element name="SharingHintHash" ma:index="18"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27BBEE-97C9-465C-A8F0-D8DCE23D0F03}">
  <ds:schemaRefs>
    <ds:schemaRef ds:uri="http://schemas.microsoft.com/sharepoint/v3/contenttype/forms"/>
  </ds:schemaRefs>
</ds:datastoreItem>
</file>

<file path=customXml/itemProps2.xml><?xml version="1.0" encoding="utf-8"?>
<ds:datastoreItem xmlns:ds="http://schemas.openxmlformats.org/officeDocument/2006/customXml" ds:itemID="{17B5C4DE-51EF-4068-97E8-A7071E30B7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339dfb-6dcd-402e-a772-88bbf4310617"/>
    <ds:schemaRef ds:uri="8d2abf0f-a4d6-4ae3-a40d-38526248ef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33AAFA3-D9D1-4F82-8954-A600C207C343}">
  <ds:schemaRefs>
    <ds:schemaRef ds:uri="http://purl.org/dc/terms/"/>
    <ds:schemaRef ds:uri="5f339dfb-6dcd-402e-a772-88bbf4310617"/>
    <ds:schemaRef ds:uri="http://purl.org/dc/dcmitype/"/>
    <ds:schemaRef ds:uri="http://schemas.microsoft.com/office/infopath/2007/PartnerControls"/>
    <ds:schemaRef ds:uri="http://schemas.microsoft.com/office/2006/documentManagement/types"/>
    <ds:schemaRef ds:uri="http://schemas.microsoft.com/office/2006/metadata/properties"/>
    <ds:schemaRef ds:uri="8d2abf0f-a4d6-4ae3-a40d-38526248ef25"/>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883</TotalTime>
  <Words>179</Words>
  <Application>Microsoft Office PowerPoint</Application>
  <PresentationFormat>Panorámica</PresentationFormat>
  <Paragraphs>35</Paragraphs>
  <Slides>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1_Custom Design</vt:lpstr>
      <vt:lpstr>Paso 8. Estandarice Procesos Exitosos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Paso 1. Aclarar el Problema</dc:title>
  <dc:creator>Kevin Sullca</dc:creator>
  <cp:lastModifiedBy>Diego Alexandre Gutierrez Espinoza</cp:lastModifiedBy>
  <cp:revision>18</cp:revision>
  <cp:lastPrinted>2020-10-03T11:40:11Z</cp:lastPrinted>
  <dcterms:created xsi:type="dcterms:W3CDTF">2020-09-21T23:17:59Z</dcterms:created>
  <dcterms:modified xsi:type="dcterms:W3CDTF">2020-11-27T16:22:43Z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0x010100AF32E2259E29B6459C10BED37A02A879</vt:lpwstr>
  </property>
</Properties>
</file>