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3582" r:id="rId5"/>
    <p:sldId id="3540" r:id="rId6"/>
    <p:sldId id="3550" r:id="rId7"/>
    <p:sldId id="3554" r:id="rId8"/>
    <p:sldId id="3544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443263-E320-4B23-96FF-8C59F77CC2A9}" v="1" dt="2020-10-21T21:07:45.361"/>
    <p1510:client id="{7679EBE2-0E9C-49E9-A27A-2CDE6492898F}" v="7" dt="2020-10-21T21:21:20.159"/>
    <p1510:client id="{D5F46200-4EC6-48EE-98D5-484458F842F3}" v="4" dt="2020-10-21T20:01:59.8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8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Sullca" userId="3dda9d308af4356c" providerId="LiveId" clId="{D5F46200-4EC6-48EE-98D5-484458F842F3}"/>
    <pc:docChg chg="addSld delSld modSld">
      <pc:chgData name="Kevin Sullca" userId="3dda9d308af4356c" providerId="LiveId" clId="{D5F46200-4EC6-48EE-98D5-484458F842F3}" dt="2020-10-21T20:01:59.852" v="19"/>
      <pc:docMkLst>
        <pc:docMk/>
      </pc:docMkLst>
      <pc:sldChg chg="add">
        <pc:chgData name="Kevin Sullca" userId="3dda9d308af4356c" providerId="LiveId" clId="{D5F46200-4EC6-48EE-98D5-484458F842F3}" dt="2020-10-21T20:01:59.852" v="19"/>
        <pc:sldMkLst>
          <pc:docMk/>
          <pc:sldMk cId="4075295294" sldId="3439"/>
        </pc:sldMkLst>
      </pc:sldChg>
      <pc:sldChg chg="del">
        <pc:chgData name="Kevin Sullca" userId="3dda9d308af4356c" providerId="LiveId" clId="{D5F46200-4EC6-48EE-98D5-484458F842F3}" dt="2020-10-21T19:58:46.585" v="0" actId="47"/>
        <pc:sldMkLst>
          <pc:docMk/>
          <pc:sldMk cId="3746571415" sldId="3485"/>
        </pc:sldMkLst>
      </pc:sldChg>
      <pc:sldChg chg="del">
        <pc:chgData name="Kevin Sullca" userId="3dda9d308af4356c" providerId="LiveId" clId="{D5F46200-4EC6-48EE-98D5-484458F842F3}" dt="2020-10-21T19:58:46.585" v="0" actId="47"/>
        <pc:sldMkLst>
          <pc:docMk/>
          <pc:sldMk cId="1008145598" sldId="3489"/>
        </pc:sldMkLst>
      </pc:sldChg>
      <pc:sldChg chg="del">
        <pc:chgData name="Kevin Sullca" userId="3dda9d308af4356c" providerId="LiveId" clId="{D5F46200-4EC6-48EE-98D5-484458F842F3}" dt="2020-10-21T19:58:46.585" v="0" actId="47"/>
        <pc:sldMkLst>
          <pc:docMk/>
          <pc:sldMk cId="3585049181" sldId="3491"/>
        </pc:sldMkLst>
      </pc:sldChg>
      <pc:sldChg chg="del">
        <pc:chgData name="Kevin Sullca" userId="3dda9d308af4356c" providerId="LiveId" clId="{D5F46200-4EC6-48EE-98D5-484458F842F3}" dt="2020-10-21T19:58:46.585" v="0" actId="47"/>
        <pc:sldMkLst>
          <pc:docMk/>
          <pc:sldMk cId="893032550" sldId="3492"/>
        </pc:sldMkLst>
      </pc:sldChg>
      <pc:sldChg chg="del">
        <pc:chgData name="Kevin Sullca" userId="3dda9d308af4356c" providerId="LiveId" clId="{D5F46200-4EC6-48EE-98D5-484458F842F3}" dt="2020-10-21T19:58:46.585" v="0" actId="47"/>
        <pc:sldMkLst>
          <pc:docMk/>
          <pc:sldMk cId="3580825015" sldId="3494"/>
        </pc:sldMkLst>
      </pc:sldChg>
      <pc:sldChg chg="del">
        <pc:chgData name="Kevin Sullca" userId="3dda9d308af4356c" providerId="LiveId" clId="{D5F46200-4EC6-48EE-98D5-484458F842F3}" dt="2020-10-21T19:58:46.585" v="0" actId="47"/>
        <pc:sldMkLst>
          <pc:docMk/>
          <pc:sldMk cId="1639270094" sldId="3495"/>
        </pc:sldMkLst>
      </pc:sldChg>
      <pc:sldChg chg="del">
        <pc:chgData name="Kevin Sullca" userId="3dda9d308af4356c" providerId="LiveId" clId="{D5F46200-4EC6-48EE-98D5-484458F842F3}" dt="2020-10-21T19:58:46.585" v="0" actId="47"/>
        <pc:sldMkLst>
          <pc:docMk/>
          <pc:sldMk cId="3436881043" sldId="3496"/>
        </pc:sldMkLst>
      </pc:sldChg>
      <pc:sldChg chg="del">
        <pc:chgData name="Kevin Sullca" userId="3dda9d308af4356c" providerId="LiveId" clId="{D5F46200-4EC6-48EE-98D5-484458F842F3}" dt="2020-10-21T19:58:46.585" v="0" actId="47"/>
        <pc:sldMkLst>
          <pc:docMk/>
          <pc:sldMk cId="23656832" sldId="3497"/>
        </pc:sldMkLst>
      </pc:sldChg>
      <pc:sldChg chg="addSp modSp add mod">
        <pc:chgData name="Kevin Sullca" userId="3dda9d308af4356c" providerId="LiveId" clId="{D5F46200-4EC6-48EE-98D5-484458F842F3}" dt="2020-10-21T19:59:28.882" v="10" actId="1076"/>
        <pc:sldMkLst>
          <pc:docMk/>
          <pc:sldMk cId="1337987113" sldId="3565"/>
        </pc:sldMkLst>
        <pc:spChg chg="add mod">
          <ac:chgData name="Kevin Sullca" userId="3dda9d308af4356c" providerId="LiveId" clId="{D5F46200-4EC6-48EE-98D5-484458F842F3}" dt="2020-10-21T19:59:15.988" v="7" actId="1035"/>
          <ac:spMkLst>
            <pc:docMk/>
            <pc:sldMk cId="1337987113" sldId="3565"/>
            <ac:spMk id="3" creationId="{0D5CE6F2-605D-4C1E-AB89-911B34905748}"/>
          </ac:spMkLst>
        </pc:spChg>
        <pc:spChg chg="add mod">
          <ac:chgData name="Kevin Sullca" userId="3dda9d308af4356c" providerId="LiveId" clId="{D5F46200-4EC6-48EE-98D5-484458F842F3}" dt="2020-10-21T19:59:28.882" v="10" actId="1076"/>
          <ac:spMkLst>
            <pc:docMk/>
            <pc:sldMk cId="1337987113" sldId="3565"/>
            <ac:spMk id="4" creationId="{1C5F40FB-D2EF-4213-AAF0-0A216B8D167F}"/>
          </ac:spMkLst>
        </pc:spChg>
        <pc:spChg chg="add mod">
          <ac:chgData name="Kevin Sullca" userId="3dda9d308af4356c" providerId="LiveId" clId="{D5F46200-4EC6-48EE-98D5-484458F842F3}" dt="2020-10-21T19:59:28.882" v="10" actId="1076"/>
          <ac:spMkLst>
            <pc:docMk/>
            <pc:sldMk cId="1337987113" sldId="3565"/>
            <ac:spMk id="6" creationId="{5C9AE79B-1E76-425A-AA72-8174F79338FF}"/>
          </ac:spMkLst>
        </pc:spChg>
      </pc:sldChg>
      <pc:sldChg chg="addSp delSp modSp add mod">
        <pc:chgData name="Kevin Sullca" userId="3dda9d308af4356c" providerId="LiveId" clId="{D5F46200-4EC6-48EE-98D5-484458F842F3}" dt="2020-10-21T20:00:49.863" v="18" actId="20577"/>
        <pc:sldMkLst>
          <pc:docMk/>
          <pc:sldMk cId="2821191405" sldId="3566"/>
        </pc:sldMkLst>
        <pc:spChg chg="add">
          <ac:chgData name="Kevin Sullca" userId="3dda9d308af4356c" providerId="LiveId" clId="{D5F46200-4EC6-48EE-98D5-484458F842F3}" dt="2020-10-21T20:00:47.430" v="15" actId="22"/>
          <ac:spMkLst>
            <pc:docMk/>
            <pc:sldMk cId="2821191405" sldId="3566"/>
            <ac:spMk id="2" creationId="{628B14E0-B407-495D-A3B2-2F54D02EEE50}"/>
          </ac:spMkLst>
        </pc:spChg>
        <pc:spChg chg="add mod">
          <ac:chgData name="Kevin Sullca" userId="3dda9d308af4356c" providerId="LiveId" clId="{D5F46200-4EC6-48EE-98D5-484458F842F3}" dt="2020-10-21T20:00:49.863" v="18" actId="20577"/>
          <ac:spMkLst>
            <pc:docMk/>
            <pc:sldMk cId="2821191405" sldId="3566"/>
            <ac:spMk id="8" creationId="{CC2FDB11-F4E0-4BB5-A506-4F5995D0B394}"/>
          </ac:spMkLst>
        </pc:spChg>
        <pc:spChg chg="mod">
          <ac:chgData name="Kevin Sullca" userId="3dda9d308af4356c" providerId="LiveId" clId="{D5F46200-4EC6-48EE-98D5-484458F842F3}" dt="2020-10-21T19:59:52.419" v="12" actId="6549"/>
          <ac:spMkLst>
            <pc:docMk/>
            <pc:sldMk cId="2821191405" sldId="3566"/>
            <ac:spMk id="36" creationId="{3A5D62AA-D414-4B4E-9B9E-F8C1DA483C56}"/>
          </ac:spMkLst>
        </pc:spChg>
        <pc:spChg chg="mod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51" creationId="{EA11ACE6-B90C-4DB4-9CB3-63CF9AC05088}"/>
          </ac:spMkLst>
        </pc:spChg>
        <pc:spChg chg="mod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52" creationId="{5B0665C3-AC4A-4563-A9F4-7A26EBD4DF41}"/>
          </ac:spMkLst>
        </pc:spChg>
        <pc:spChg chg="mod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53" creationId="{8A763589-7713-413A-9933-05EA7AA91C62}"/>
          </ac:spMkLst>
        </pc:spChg>
        <pc:spChg chg="mod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54" creationId="{92565A92-7116-4BCF-9A93-E4E80244E86A}"/>
          </ac:spMkLst>
        </pc:spChg>
        <pc:spChg chg="mod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55" creationId="{492146F2-291C-4539-9B72-1FDAAFE0D213}"/>
          </ac:spMkLst>
        </pc:spChg>
        <pc:spChg chg="mod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56" creationId="{D39FE2CA-5CB6-48AA-8897-61278C306151}"/>
          </ac:spMkLst>
        </pc:spChg>
        <pc:spChg chg="mod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57" creationId="{26C6881E-7FA5-4C43-A5F3-E7AB3FDEACD4}"/>
          </ac:spMkLst>
        </pc:spChg>
        <pc:spChg chg="mod topLvl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70" creationId="{7881FB8C-62DC-4EF6-AC9C-7DE69612B49C}"/>
          </ac:spMkLst>
        </pc:spChg>
        <pc:spChg chg="mod topLvl">
          <ac:chgData name="Kevin Sullca" userId="3dda9d308af4356c" providerId="LiveId" clId="{D5F46200-4EC6-48EE-98D5-484458F842F3}" dt="2020-10-21T20:00:44.318" v="14" actId="165"/>
          <ac:spMkLst>
            <pc:docMk/>
            <pc:sldMk cId="2821191405" sldId="3566"/>
            <ac:spMk id="72" creationId="{74070137-B3FD-4E98-9627-240B922EA020}"/>
          </ac:spMkLst>
        </pc:spChg>
        <pc:grpChg chg="mod topLvl">
          <ac:chgData name="Kevin Sullca" userId="3dda9d308af4356c" providerId="LiveId" clId="{D5F46200-4EC6-48EE-98D5-484458F842F3}" dt="2020-10-21T20:00:44.318" v="14" actId="165"/>
          <ac:grpSpMkLst>
            <pc:docMk/>
            <pc:sldMk cId="2821191405" sldId="3566"/>
            <ac:grpSpMk id="50" creationId="{D1DA1CFB-8C97-40E9-AF3E-6787B2343C2B}"/>
          </ac:grpSpMkLst>
        </pc:grpChg>
        <pc:grpChg chg="del mod">
          <ac:chgData name="Kevin Sullca" userId="3dda9d308af4356c" providerId="LiveId" clId="{D5F46200-4EC6-48EE-98D5-484458F842F3}" dt="2020-10-21T20:00:44.318" v="14" actId="165"/>
          <ac:grpSpMkLst>
            <pc:docMk/>
            <pc:sldMk cId="2821191405" sldId="3566"/>
            <ac:grpSpMk id="78" creationId="{325C611D-ADBA-46BC-964B-497167E57509}"/>
          </ac:grpSpMkLst>
        </pc:grpChg>
        <pc:cxnChg chg="mod">
          <ac:chgData name="Kevin Sullca" userId="3dda9d308af4356c" providerId="LiveId" clId="{D5F46200-4EC6-48EE-98D5-484458F842F3}" dt="2020-10-21T20:00:44.318" v="14" actId="165"/>
          <ac:cxnSpMkLst>
            <pc:docMk/>
            <pc:sldMk cId="2821191405" sldId="3566"/>
            <ac:cxnSpMk id="58" creationId="{5B4D9686-C01D-4CC7-8BF8-4155BD5A9B3B}"/>
          </ac:cxnSpMkLst>
        </pc:cxnChg>
        <pc:cxnChg chg="mod">
          <ac:chgData name="Kevin Sullca" userId="3dda9d308af4356c" providerId="LiveId" clId="{D5F46200-4EC6-48EE-98D5-484458F842F3}" dt="2020-10-21T20:00:44.318" v="14" actId="165"/>
          <ac:cxnSpMkLst>
            <pc:docMk/>
            <pc:sldMk cId="2821191405" sldId="3566"/>
            <ac:cxnSpMk id="59" creationId="{B1365381-0EDE-4357-ABDD-3FD373E3980B}"/>
          </ac:cxnSpMkLst>
        </pc:cxnChg>
        <pc:cxnChg chg="mod">
          <ac:chgData name="Kevin Sullca" userId="3dda9d308af4356c" providerId="LiveId" clId="{D5F46200-4EC6-48EE-98D5-484458F842F3}" dt="2020-10-21T20:00:44.318" v="14" actId="165"/>
          <ac:cxnSpMkLst>
            <pc:docMk/>
            <pc:sldMk cId="2821191405" sldId="3566"/>
            <ac:cxnSpMk id="60" creationId="{50E5CFC5-95FD-4475-A9B2-3FD20E1747F2}"/>
          </ac:cxnSpMkLst>
        </pc:cxnChg>
        <pc:cxnChg chg="mod">
          <ac:chgData name="Kevin Sullca" userId="3dda9d308af4356c" providerId="LiveId" clId="{D5F46200-4EC6-48EE-98D5-484458F842F3}" dt="2020-10-21T20:00:44.318" v="14" actId="165"/>
          <ac:cxnSpMkLst>
            <pc:docMk/>
            <pc:sldMk cId="2821191405" sldId="3566"/>
            <ac:cxnSpMk id="61" creationId="{E96F8FB8-BF46-4E67-97CE-CC2A45336D18}"/>
          </ac:cxnSpMkLst>
        </pc:cxnChg>
        <pc:cxnChg chg="mod">
          <ac:chgData name="Kevin Sullca" userId="3dda9d308af4356c" providerId="LiveId" clId="{D5F46200-4EC6-48EE-98D5-484458F842F3}" dt="2020-10-21T20:00:44.318" v="14" actId="165"/>
          <ac:cxnSpMkLst>
            <pc:docMk/>
            <pc:sldMk cId="2821191405" sldId="3566"/>
            <ac:cxnSpMk id="62" creationId="{0E1B8042-A7C4-4FFC-8926-DC01E6A5E9D5}"/>
          </ac:cxnSpMkLst>
        </pc:cxnChg>
        <pc:cxnChg chg="mod">
          <ac:chgData name="Kevin Sullca" userId="3dda9d308af4356c" providerId="LiveId" clId="{D5F46200-4EC6-48EE-98D5-484458F842F3}" dt="2020-10-21T20:00:44.318" v="14" actId="165"/>
          <ac:cxnSpMkLst>
            <pc:docMk/>
            <pc:sldMk cId="2821191405" sldId="3566"/>
            <ac:cxnSpMk id="63" creationId="{1BD9982B-A28A-4466-91B5-32940F7B9B35}"/>
          </ac:cxnSpMkLst>
        </pc:cxnChg>
        <pc:cxnChg chg="mod topLvl">
          <ac:chgData name="Kevin Sullca" userId="3dda9d308af4356c" providerId="LiveId" clId="{D5F46200-4EC6-48EE-98D5-484458F842F3}" dt="2020-10-21T20:00:44.318" v="14" actId="165"/>
          <ac:cxnSpMkLst>
            <pc:docMk/>
            <pc:sldMk cId="2821191405" sldId="3566"/>
            <ac:cxnSpMk id="74" creationId="{21F6825C-0B87-4E05-8485-9A8147718FA0}"/>
          </ac:cxnSpMkLst>
        </pc:cxnChg>
        <pc:cxnChg chg="mod topLvl">
          <ac:chgData name="Kevin Sullca" userId="3dda9d308af4356c" providerId="LiveId" clId="{D5F46200-4EC6-48EE-98D5-484458F842F3}" dt="2020-10-21T20:00:44.318" v="14" actId="165"/>
          <ac:cxnSpMkLst>
            <pc:docMk/>
            <pc:sldMk cId="2821191405" sldId="3566"/>
            <ac:cxnSpMk id="77" creationId="{550F4B99-2061-433B-ADC9-0C9AF94237D9}"/>
          </ac:cxnSpMkLst>
        </pc:cxnChg>
      </pc:sldChg>
      <pc:sldMasterChg chg="delSldLayout">
        <pc:chgData name="Kevin Sullca" userId="3dda9d308af4356c" providerId="LiveId" clId="{D5F46200-4EC6-48EE-98D5-484458F842F3}" dt="2020-10-21T19:58:46.585" v="0" actId="47"/>
        <pc:sldMasterMkLst>
          <pc:docMk/>
          <pc:sldMasterMk cId="2532495419" sldId="2147483660"/>
        </pc:sldMasterMkLst>
        <pc:sldLayoutChg chg="del">
          <pc:chgData name="Kevin Sullca" userId="3dda9d308af4356c" providerId="LiveId" clId="{D5F46200-4EC6-48EE-98D5-484458F842F3}" dt="2020-10-21T19:58:46.585" v="0" actId="47"/>
          <pc:sldLayoutMkLst>
            <pc:docMk/>
            <pc:sldMasterMk cId="2532495419" sldId="2147483660"/>
            <pc:sldLayoutMk cId="792323014" sldId="2147483665"/>
          </pc:sldLayoutMkLst>
        </pc:sldLayoutChg>
      </pc:sldMasterChg>
    </pc:docChg>
  </pc:docChgLst>
  <pc:docChgLst>
    <pc:chgData name="Kevin Sullca" userId="3dda9d308af4356c" providerId="LiveId" clId="{7679EBE2-0E9C-49E9-A27A-2CDE6492898F}"/>
    <pc:docChg chg="undo custSel addSld delSld modSld">
      <pc:chgData name="Kevin Sullca" userId="3dda9d308af4356c" providerId="LiveId" clId="{7679EBE2-0E9C-49E9-A27A-2CDE6492898F}" dt="2020-10-21T21:21:20.157" v="38"/>
      <pc:docMkLst>
        <pc:docMk/>
      </pc:docMkLst>
      <pc:sldChg chg="del">
        <pc:chgData name="Kevin Sullca" userId="3dda9d308af4356c" providerId="LiveId" clId="{7679EBE2-0E9C-49E9-A27A-2CDE6492898F}" dt="2020-10-21T21:20:06.095" v="37" actId="47"/>
        <pc:sldMkLst>
          <pc:docMk/>
          <pc:sldMk cId="4075295294" sldId="3439"/>
        </pc:sldMkLst>
      </pc:sldChg>
      <pc:sldChg chg="addSp delSp modSp add mod">
        <pc:chgData name="Kevin Sullca" userId="3dda9d308af4356c" providerId="LiveId" clId="{7679EBE2-0E9C-49E9-A27A-2CDE6492898F}" dt="2020-10-21T21:18:29.454" v="36" actId="6549"/>
        <pc:sldMkLst>
          <pc:docMk/>
          <pc:sldMk cId="3323114998" sldId="3540"/>
        </pc:sldMkLst>
        <pc:spChg chg="add del mod">
          <ac:chgData name="Kevin Sullca" userId="3dda9d308af4356c" providerId="LiveId" clId="{7679EBE2-0E9C-49E9-A27A-2CDE6492898F}" dt="2020-10-21T21:18:20.516" v="34" actId="478"/>
          <ac:spMkLst>
            <pc:docMk/>
            <pc:sldMk cId="3323114998" sldId="3540"/>
            <ac:spMk id="4" creationId="{55A0FD7E-FD1B-437D-83C2-F7B5037D3B29}"/>
          </ac:spMkLst>
        </pc:spChg>
        <pc:spChg chg="add">
          <ac:chgData name="Kevin Sullca" userId="3dda9d308af4356c" providerId="LiveId" clId="{7679EBE2-0E9C-49E9-A27A-2CDE6492898F}" dt="2020-10-21T21:18:20.791" v="35" actId="22"/>
          <ac:spMkLst>
            <pc:docMk/>
            <pc:sldMk cId="3323114998" sldId="3540"/>
            <ac:spMk id="7" creationId="{978A1C34-B6E6-4D59-AE73-A8DACC6BEE59}"/>
          </ac:spMkLst>
        </pc:spChg>
        <pc:graphicFrameChg chg="del mod modGraphic">
          <ac:chgData name="Kevin Sullca" userId="3dda9d308af4356c" providerId="LiveId" clId="{7679EBE2-0E9C-49E9-A27A-2CDE6492898F}" dt="2020-10-21T21:18:05.681" v="31" actId="478"/>
          <ac:graphicFrameMkLst>
            <pc:docMk/>
            <pc:sldMk cId="3323114998" sldId="3540"/>
            <ac:graphicFrameMk id="3" creationId="{CA20D856-93E1-49BD-B94E-58289B2DE4F0}"/>
          </ac:graphicFrameMkLst>
        </pc:graphicFrameChg>
        <pc:graphicFrameChg chg="add mod modGraphic">
          <ac:chgData name="Kevin Sullca" userId="3dda9d308af4356c" providerId="LiveId" clId="{7679EBE2-0E9C-49E9-A27A-2CDE6492898F}" dt="2020-10-21T21:18:29.454" v="36" actId="6549"/>
          <ac:graphicFrameMkLst>
            <pc:docMk/>
            <pc:sldMk cId="3323114998" sldId="3540"/>
            <ac:graphicFrameMk id="5" creationId="{585B4EFF-8939-446F-9AA4-38BCA2ABBD63}"/>
          </ac:graphicFrameMkLst>
        </pc:graphicFrameChg>
      </pc:sldChg>
      <pc:sldChg chg="add">
        <pc:chgData name="Kevin Sullca" userId="3dda9d308af4356c" providerId="LiveId" clId="{7679EBE2-0E9C-49E9-A27A-2CDE6492898F}" dt="2020-10-21T21:21:20.157" v="38"/>
        <pc:sldMkLst>
          <pc:docMk/>
          <pc:sldMk cId="4167189404" sldId="3544"/>
        </pc:sldMkLst>
      </pc:sldChg>
      <pc:sldChg chg="add">
        <pc:chgData name="Kevin Sullca" userId="3dda9d308af4356c" providerId="LiveId" clId="{7679EBE2-0E9C-49E9-A27A-2CDE6492898F}" dt="2020-10-21T21:21:20.157" v="38"/>
        <pc:sldMkLst>
          <pc:docMk/>
          <pc:sldMk cId="4224191153" sldId="3550"/>
        </pc:sldMkLst>
      </pc:sldChg>
      <pc:sldChg chg="add">
        <pc:chgData name="Kevin Sullca" userId="3dda9d308af4356c" providerId="LiveId" clId="{7679EBE2-0E9C-49E9-A27A-2CDE6492898F}" dt="2020-10-21T21:21:20.157" v="38"/>
        <pc:sldMkLst>
          <pc:docMk/>
          <pc:sldMk cId="3611098283" sldId="3554"/>
        </pc:sldMkLst>
      </pc:sldChg>
      <pc:sldChg chg="del">
        <pc:chgData name="Kevin Sullca" userId="3dda9d308af4356c" providerId="LiveId" clId="{7679EBE2-0E9C-49E9-A27A-2CDE6492898F}" dt="2020-10-21T21:20:06.095" v="37" actId="47"/>
        <pc:sldMkLst>
          <pc:docMk/>
          <pc:sldMk cId="1337987113" sldId="3565"/>
        </pc:sldMkLst>
      </pc:sldChg>
      <pc:sldChg chg="del">
        <pc:chgData name="Kevin Sullca" userId="3dda9d308af4356c" providerId="LiveId" clId="{7679EBE2-0E9C-49E9-A27A-2CDE6492898F}" dt="2020-10-21T21:20:06.095" v="37" actId="47"/>
        <pc:sldMkLst>
          <pc:docMk/>
          <pc:sldMk cId="2821191405" sldId="3566"/>
        </pc:sldMkLst>
      </pc:sldChg>
      <pc:sldChg chg="addSp modSp mod">
        <pc:chgData name="Kevin Sullca" userId="3dda9d308af4356c" providerId="LiveId" clId="{7679EBE2-0E9C-49E9-A27A-2CDE6492898F}" dt="2020-10-21T21:16:05.432" v="23" actId="22"/>
        <pc:sldMkLst>
          <pc:docMk/>
          <pc:sldMk cId="3580743659" sldId="3582"/>
        </pc:sldMkLst>
        <pc:spChg chg="add">
          <ac:chgData name="Kevin Sullca" userId="3dda9d308af4356c" providerId="LiveId" clId="{7679EBE2-0E9C-49E9-A27A-2CDE6492898F}" dt="2020-10-21T21:16:05.432" v="23" actId="22"/>
          <ac:spMkLst>
            <pc:docMk/>
            <pc:sldMk cId="3580743659" sldId="3582"/>
            <ac:spMk id="5" creationId="{5F4474B8-36AE-4A7F-B271-E0B76C17E404}"/>
          </ac:spMkLst>
        </pc:spChg>
        <pc:graphicFrameChg chg="mod modGraphic">
          <ac:chgData name="Kevin Sullca" userId="3dda9d308af4356c" providerId="LiveId" clId="{7679EBE2-0E9C-49E9-A27A-2CDE6492898F}" dt="2020-10-21T21:13:32.419" v="4" actId="20577"/>
          <ac:graphicFrameMkLst>
            <pc:docMk/>
            <pc:sldMk cId="3580743659" sldId="3582"/>
            <ac:graphicFrameMk id="6" creationId="{62FF7876-699B-4A4B-A0E2-CEDD29FC9870}"/>
          </ac:graphicFrameMkLst>
        </pc:graphicFrameChg>
      </pc:sldChg>
    </pc:docChg>
  </pc:docChgLst>
  <pc:docChgLst>
    <pc:chgData name="Kevin Sullca" userId="3dda9d308af4356c" providerId="LiveId" clId="{6C443263-E320-4B23-96FF-8C59F77CC2A9}"/>
    <pc:docChg chg="addSld modSld">
      <pc:chgData name="Kevin Sullca" userId="3dda9d308af4356c" providerId="LiveId" clId="{6C443263-E320-4B23-96FF-8C59F77CC2A9}" dt="2020-10-21T21:07:45.354" v="0"/>
      <pc:docMkLst>
        <pc:docMk/>
      </pc:docMkLst>
      <pc:sldChg chg="add">
        <pc:chgData name="Kevin Sullca" userId="3dda9d308af4356c" providerId="LiveId" clId="{6C443263-E320-4B23-96FF-8C59F77CC2A9}" dt="2020-10-21T21:07:45.354" v="0"/>
        <pc:sldMkLst>
          <pc:docMk/>
          <pc:sldMk cId="3580743659" sldId="35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D53F4-92EB-4D12-A5E6-9FF679D05832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78CFB-533E-4D65-A3CC-8B801376CD1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78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/>
              <a:t>y reunir </a:t>
            </a:r>
          </a:p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5DA9F-F414-42E0-A8C6-A07E9BC6A9E0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1693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sz="1200"/>
              <a:t>Esta frase contiene tanto un hecho “está nublado afuera”, como también una opinión basada en el hecho, “por lo tanto lloverá”</a:t>
            </a:r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5DA9F-F414-42E0-A8C6-A07E9BC6A9E0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025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2FF81-0BC9-4F04-A7DB-386197658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831" y="312118"/>
            <a:ext cx="10515600" cy="479937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F9FA6F04-8F91-4A24-B855-571BBB1CF3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6000" y="6552356"/>
            <a:ext cx="27456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de-DE" sz="95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Resolución del Problemas P1-01</a:t>
            </a:r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694E7A-43D6-4A06-8A20-FB9C950A40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Propiedad de Jaime Villafuerte </a:t>
            </a:r>
            <a:fld id="{1D53E690-444E-4C5D-BE4C-C4E834D8FEC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29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8">
            <a:extLst>
              <a:ext uri="{FF2B5EF4-FFF2-40B4-BE49-F238E27FC236}">
                <a16:creationId xmlns:a16="http://schemas.microsoft.com/office/drawing/2014/main" id="{22263AD4-120F-46EE-B6CC-3715A41761E3}"/>
              </a:ext>
            </a:extLst>
          </p:cNvPr>
          <p:cNvSpPr/>
          <p:nvPr userDrawn="1"/>
        </p:nvSpPr>
        <p:spPr>
          <a:xfrm>
            <a:off x="0" y="6498060"/>
            <a:ext cx="12203482" cy="365760"/>
          </a:xfrm>
          <a:prstGeom prst="rect">
            <a:avLst/>
          </a:prstGeom>
          <a:solidFill>
            <a:srgbClr val="2B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Gemba Academy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7FC2C8-A1E8-4CF2-A618-67A9F5CA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831" y="361734"/>
            <a:ext cx="10515600" cy="4799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DD6EC-EE8D-4CE1-BAFD-D87D7FE93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9831" y="1201579"/>
            <a:ext cx="10515600" cy="4969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D30A6-30F2-41FD-8A97-ACE31D8677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664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D53E690-444E-4C5D-BE4C-C4E834D8FEC3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A39D7E-64B8-494F-80F8-44AEF8929B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76868" y="253471"/>
            <a:ext cx="914400" cy="517922"/>
          </a:xfrm>
          <a:prstGeom prst="rect">
            <a:avLst/>
          </a:prstGeom>
        </p:spPr>
      </p:pic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26F43CFD-BCA8-4880-9F8F-084C530674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6000" y="6552356"/>
            <a:ext cx="27456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de-DE" sz="950">
                <a:solidFill>
                  <a:schemeClr val="bg1"/>
                </a:solidFill>
              </a:defRPr>
            </a:lvl1pPr>
          </a:lstStyle>
          <a:p>
            <a:r>
              <a:rPr lang="es-CL" noProof="0"/>
              <a:t>Resolución del Problemas - Jaime Villafuerte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5324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rgbClr val="2B663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8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587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016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2573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166E-EC66-4104-91F9-1F08E64AC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Paso 4. Analizar la Causa Raíz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B4329F-B2B7-42E1-88B8-A29C8C03A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CL" noProof="0"/>
              <a:t>Resolución del Problemas - Jaime Villafuerte</a:t>
            </a:r>
            <a:endParaRPr lang="en-US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3D1A8-255C-4788-BBC1-28197A9FA7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3E690-444E-4C5D-BE4C-C4E834D8FEC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769CBF-032A-48AF-AB6A-351154FD413A}"/>
              </a:ext>
            </a:extLst>
          </p:cNvPr>
          <p:cNvSpPr/>
          <p:nvPr/>
        </p:nvSpPr>
        <p:spPr>
          <a:xfrm>
            <a:off x="339831" y="1084335"/>
            <a:ext cx="4505143" cy="5186926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82880" rtlCol="0" anchor="t"/>
          <a:lstStyle/>
          <a:p>
            <a:pPr algn="ctr"/>
            <a:endParaRPr lang="es-419" sz="1600">
              <a:solidFill>
                <a:srgbClr val="002060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340D6BC-24D7-4225-A6C6-4597CF6352D4}"/>
              </a:ext>
            </a:extLst>
          </p:cNvPr>
          <p:cNvCxnSpPr>
            <a:cxnSpLocks/>
          </p:cNvCxnSpPr>
          <p:nvPr/>
        </p:nvCxnSpPr>
        <p:spPr>
          <a:xfrm flipH="1">
            <a:off x="1420216" y="4744815"/>
            <a:ext cx="3353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2AE14EE-7A3E-4EF7-B82F-3B908D59C802}"/>
              </a:ext>
            </a:extLst>
          </p:cNvPr>
          <p:cNvSpPr/>
          <p:nvPr/>
        </p:nvSpPr>
        <p:spPr>
          <a:xfrm>
            <a:off x="3530565" y="2782826"/>
            <a:ext cx="1246868" cy="466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s-419" sz="1200">
                <a:solidFill>
                  <a:schemeClr val="tx1">
                    <a:lumMod val="65000"/>
                    <a:lumOff val="35000"/>
                  </a:schemeClr>
                </a:solidFill>
              </a:rPr>
              <a:t>    Especifique la Causa Raíz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A0DF399-8AB0-4936-9EAB-FB3C4342F009}"/>
              </a:ext>
            </a:extLst>
          </p:cNvPr>
          <p:cNvSpPr/>
          <p:nvPr/>
        </p:nvSpPr>
        <p:spPr>
          <a:xfrm>
            <a:off x="358562" y="3290726"/>
            <a:ext cx="1339534" cy="5933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0" bIns="0" rtlCol="0" anchor="ctr"/>
          <a:lstStyle/>
          <a:p>
            <a:r>
              <a:rPr lang="es-419" sz="1200">
                <a:solidFill>
                  <a:schemeClr val="bg1"/>
                </a:solidFill>
              </a:rPr>
              <a:t>    Examine el PdO e identifique </a:t>
            </a:r>
            <a:r>
              <a:rPr lang="es-419" sz="1200" b="1">
                <a:solidFill>
                  <a:schemeClr val="bg1"/>
                </a:solidFill>
              </a:rPr>
              <a:t>posibles </a:t>
            </a:r>
            <a:r>
              <a:rPr lang="es-419" sz="1200">
                <a:solidFill>
                  <a:schemeClr val="bg1"/>
                </a:solidFill>
              </a:rPr>
              <a:t>causas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104319-86DD-4F1A-86FE-9D072CF74C4C}"/>
              </a:ext>
            </a:extLst>
          </p:cNvPr>
          <p:cNvSpPr/>
          <p:nvPr/>
        </p:nvSpPr>
        <p:spPr>
          <a:xfrm>
            <a:off x="1883451" y="1668605"/>
            <a:ext cx="2162585" cy="5793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s-419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Confirme los hechos (GENCHI GENBUTSU) y siga preguntando ¿POR QUÉ?”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65EDA40-B1F7-4A23-A1FB-6EA0E5A7B04F}"/>
              </a:ext>
            </a:extLst>
          </p:cNvPr>
          <p:cNvSpPr>
            <a:spLocks noChangeAspect="1"/>
          </p:cNvSpPr>
          <p:nvPr/>
        </p:nvSpPr>
        <p:spPr>
          <a:xfrm>
            <a:off x="253388" y="3215050"/>
            <a:ext cx="274320" cy="2743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600" b="1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1891CDD-4F10-4093-BDCE-4D0B00182BD1}"/>
              </a:ext>
            </a:extLst>
          </p:cNvPr>
          <p:cNvSpPr>
            <a:spLocks noChangeAspect="1"/>
          </p:cNvSpPr>
          <p:nvPr/>
        </p:nvSpPr>
        <p:spPr>
          <a:xfrm>
            <a:off x="1703673" y="1605793"/>
            <a:ext cx="274320" cy="2743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600" b="1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1385223-40EE-4A42-84E6-C98C2A14ADFC}"/>
              </a:ext>
            </a:extLst>
          </p:cNvPr>
          <p:cNvSpPr>
            <a:spLocks noChangeAspect="1"/>
          </p:cNvSpPr>
          <p:nvPr/>
        </p:nvSpPr>
        <p:spPr>
          <a:xfrm>
            <a:off x="3378841" y="2727034"/>
            <a:ext cx="274320" cy="2743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600" b="1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F75A354-E4CE-469F-AE85-2A41AA7F6849}"/>
              </a:ext>
            </a:extLst>
          </p:cNvPr>
          <p:cNvSpPr/>
          <p:nvPr/>
        </p:nvSpPr>
        <p:spPr>
          <a:xfrm>
            <a:off x="424683" y="4238227"/>
            <a:ext cx="1077304" cy="92632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400" dirty="0"/>
              <a:t>Problema Priorizado </a:t>
            </a:r>
          </a:p>
          <a:p>
            <a:pPr algn="ctr"/>
            <a:r>
              <a:rPr lang="es-419" sz="1400" dirty="0"/>
              <a:t>en el PdO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C26EF23-CB63-4D18-BB71-87C20C0D0047}"/>
              </a:ext>
            </a:extLst>
          </p:cNvPr>
          <p:cNvGrpSpPr/>
          <p:nvPr/>
        </p:nvGrpSpPr>
        <p:grpSpPr>
          <a:xfrm>
            <a:off x="1755613" y="2328336"/>
            <a:ext cx="2377440" cy="3749040"/>
            <a:chOff x="2479575" y="2657434"/>
            <a:chExt cx="3960926" cy="3483211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48A00CE6-052C-44C4-92CC-13C7E88BF42F}"/>
                </a:ext>
              </a:extLst>
            </p:cNvPr>
            <p:cNvSpPr/>
            <p:nvPr/>
          </p:nvSpPr>
          <p:spPr>
            <a:xfrm>
              <a:off x="2692559" y="3350391"/>
              <a:ext cx="1015686" cy="593405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s-419" sz="1200"/>
                <a:t>Causa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CCFA3F7-F7BC-4FA1-B1EC-4A255BC27CD1}"/>
                </a:ext>
              </a:extLst>
            </p:cNvPr>
            <p:cNvCxnSpPr>
              <a:cxnSpLocks/>
              <a:stCxn id="17" idx="1"/>
            </p:cNvCxnSpPr>
            <p:nvPr/>
          </p:nvCxnSpPr>
          <p:spPr>
            <a:xfrm flipH="1">
              <a:off x="2479575" y="3647094"/>
              <a:ext cx="212984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2878445-8B52-45DB-B9FC-8EA441BEF7E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79575" y="4374312"/>
              <a:ext cx="549982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525358C-6BFA-49CE-835C-02246A99C21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79575" y="5098919"/>
              <a:ext cx="549982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21BAEFD-5BCB-4AAF-9526-533AC4C3BC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79575" y="5833590"/>
              <a:ext cx="549982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E020CA1-C976-4D2D-9A5E-04E5C85A84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91697" y="3647094"/>
              <a:ext cx="0" cy="2202838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BC6C56C4-1A22-4DD6-B5D2-19D28F40B447}"/>
                </a:ext>
              </a:extLst>
            </p:cNvPr>
            <p:cNvSpPr/>
            <p:nvPr/>
          </p:nvSpPr>
          <p:spPr>
            <a:xfrm>
              <a:off x="2692559" y="4082674"/>
              <a:ext cx="1015686" cy="5934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s-419" sz="1200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E2284DCD-1B06-41AD-BF2B-387141FBF389}"/>
                </a:ext>
              </a:extLst>
            </p:cNvPr>
            <p:cNvSpPr/>
            <p:nvPr/>
          </p:nvSpPr>
          <p:spPr>
            <a:xfrm>
              <a:off x="2692559" y="4814957"/>
              <a:ext cx="1015686" cy="593405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s-419" sz="1200"/>
                <a:t>Causa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F3EE3F1B-47E8-4526-B9FD-874926A31C95}"/>
                </a:ext>
              </a:extLst>
            </p:cNvPr>
            <p:cNvSpPr/>
            <p:nvPr/>
          </p:nvSpPr>
          <p:spPr>
            <a:xfrm>
              <a:off x="2692559" y="5547240"/>
              <a:ext cx="1015686" cy="5934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s-419" sz="1200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5851776-CEB8-4081-95D1-95C81D8E0653}"/>
                </a:ext>
              </a:extLst>
            </p:cNvPr>
            <p:cNvGrpSpPr/>
            <p:nvPr/>
          </p:nvGrpSpPr>
          <p:grpSpPr>
            <a:xfrm>
              <a:off x="2830762" y="4160383"/>
              <a:ext cx="739279" cy="441750"/>
              <a:chOff x="4274228" y="3223308"/>
              <a:chExt cx="739279" cy="441750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9DE2BA2C-1720-435D-B1BD-F67DD3C055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74228" y="3223308"/>
                <a:ext cx="713399" cy="44175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D81355D5-2471-442C-855C-4402FB83338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00108" y="3223308"/>
                <a:ext cx="713399" cy="44175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5E122D72-E20C-4F9A-A3AD-676ADFF82985}"/>
                </a:ext>
              </a:extLst>
            </p:cNvPr>
            <p:cNvGrpSpPr/>
            <p:nvPr/>
          </p:nvGrpSpPr>
          <p:grpSpPr>
            <a:xfrm>
              <a:off x="2804882" y="5610872"/>
              <a:ext cx="739279" cy="441750"/>
              <a:chOff x="4274228" y="3223308"/>
              <a:chExt cx="739279" cy="441750"/>
            </a:xfrm>
          </p:grpSpPr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FA203798-5B6C-47E1-B74C-06704F95FD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74228" y="3223308"/>
                <a:ext cx="713399" cy="44175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DE5FF6F5-59C0-4A52-8FAE-7834968EDCE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00108" y="3223308"/>
                <a:ext cx="713399" cy="44175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BBE6E279-F2F0-422B-B5A4-5ABE590291D6}"/>
                </a:ext>
              </a:extLst>
            </p:cNvPr>
            <p:cNvSpPr/>
            <p:nvPr/>
          </p:nvSpPr>
          <p:spPr>
            <a:xfrm>
              <a:off x="4063147" y="4052213"/>
              <a:ext cx="1015686" cy="593405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s-419" sz="1200"/>
                <a:t>Causa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E083853-4B61-4F87-ADCF-272C90F6ADDC}"/>
                </a:ext>
              </a:extLst>
            </p:cNvPr>
            <p:cNvCxnSpPr>
              <a:cxnSpLocks/>
              <a:stCxn id="28" idx="1"/>
            </p:cNvCxnSpPr>
            <p:nvPr/>
          </p:nvCxnSpPr>
          <p:spPr>
            <a:xfrm flipH="1">
              <a:off x="3850163" y="4348916"/>
              <a:ext cx="212984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01FCA95-6B2D-47D5-BFDF-ADDC9780C0B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36733" y="3639080"/>
              <a:ext cx="549982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EBB605C-BBD5-4D40-BBA0-679D1EDDCA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50163" y="2924994"/>
              <a:ext cx="549982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1998170-8756-4B11-9B10-64BAC3F2BF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62285" y="2911862"/>
              <a:ext cx="0" cy="1451825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F064562F-FA35-4CB8-B19B-4C425710DBF4}"/>
                </a:ext>
              </a:extLst>
            </p:cNvPr>
            <p:cNvSpPr/>
            <p:nvPr/>
          </p:nvSpPr>
          <p:spPr>
            <a:xfrm>
              <a:off x="4063147" y="3349324"/>
              <a:ext cx="1015686" cy="5934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s-419" sz="1200"/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5C9DEB74-533B-4B18-8D96-720689CA6253}"/>
                </a:ext>
              </a:extLst>
            </p:cNvPr>
            <p:cNvSpPr/>
            <p:nvPr/>
          </p:nvSpPr>
          <p:spPr>
            <a:xfrm>
              <a:off x="4086715" y="2657434"/>
              <a:ext cx="1015686" cy="5934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s-419" sz="1200"/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95FEE3AA-7BFB-406E-B9C9-95AD505608E7}"/>
                </a:ext>
              </a:extLst>
            </p:cNvPr>
            <p:cNvGrpSpPr/>
            <p:nvPr/>
          </p:nvGrpSpPr>
          <p:grpSpPr>
            <a:xfrm>
              <a:off x="4219095" y="3431666"/>
              <a:ext cx="739279" cy="441750"/>
              <a:chOff x="4274228" y="3223308"/>
              <a:chExt cx="739279" cy="441750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3C2BC23C-8C3C-4FE3-8630-94EB024839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74228" y="3223308"/>
                <a:ext cx="713399" cy="44175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E2DF8DA0-83A0-453B-A572-965EB05F34E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00108" y="3223308"/>
                <a:ext cx="713399" cy="44175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C607EFE6-4045-4DBF-9018-4D6A77DD4D4A}"/>
                </a:ext>
              </a:extLst>
            </p:cNvPr>
            <p:cNvGrpSpPr/>
            <p:nvPr/>
          </p:nvGrpSpPr>
          <p:grpSpPr>
            <a:xfrm>
              <a:off x="4201350" y="2735305"/>
              <a:ext cx="739279" cy="441750"/>
              <a:chOff x="4274228" y="3223308"/>
              <a:chExt cx="739279" cy="441750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1BFB0A7D-A7D9-4869-9381-D5F159D210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74228" y="3223308"/>
                <a:ext cx="713399" cy="44175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49739245-F6F7-4AD0-993D-2BD98B60201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00108" y="3223308"/>
                <a:ext cx="713399" cy="44175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31CE160F-BF6F-4864-A9EE-2B7399C87415}"/>
                </a:ext>
              </a:extLst>
            </p:cNvPr>
            <p:cNvSpPr/>
            <p:nvPr/>
          </p:nvSpPr>
          <p:spPr>
            <a:xfrm>
              <a:off x="5424815" y="3564627"/>
              <a:ext cx="1015686" cy="593405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s-419" sz="1200"/>
                <a:t>Causa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2564387-7FDD-476E-9516-C5AF4A67315B}"/>
                </a:ext>
              </a:extLst>
            </p:cNvPr>
            <p:cNvCxnSpPr>
              <a:cxnSpLocks/>
              <a:stCxn id="37" idx="1"/>
            </p:cNvCxnSpPr>
            <p:nvPr/>
          </p:nvCxnSpPr>
          <p:spPr>
            <a:xfrm flipH="1">
              <a:off x="5211831" y="3861330"/>
              <a:ext cx="212984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13B5DD9-F503-4E09-AD04-9FA7BF659B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11831" y="4588548"/>
              <a:ext cx="549982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D04E304-6637-4DC9-A900-66FD77BDE41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80563" y="4302126"/>
              <a:ext cx="549982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FC6E2499-8B75-4879-A7FE-F9F367CC62F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3953" y="3861331"/>
              <a:ext cx="0" cy="727217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40D34698-34C3-4275-9BE5-043482CC1EBE}"/>
                </a:ext>
              </a:extLst>
            </p:cNvPr>
            <p:cNvSpPr/>
            <p:nvPr/>
          </p:nvSpPr>
          <p:spPr>
            <a:xfrm>
              <a:off x="5424815" y="4298792"/>
              <a:ext cx="1015686" cy="5934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s-419" sz="1200"/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E3595C28-7C73-4C59-8467-1EF72E6A236F}"/>
                </a:ext>
              </a:extLst>
            </p:cNvPr>
            <p:cNvGrpSpPr/>
            <p:nvPr/>
          </p:nvGrpSpPr>
          <p:grpSpPr>
            <a:xfrm>
              <a:off x="5563018" y="4364337"/>
              <a:ext cx="739279" cy="441750"/>
              <a:chOff x="4274228" y="3223308"/>
              <a:chExt cx="739279" cy="441750"/>
            </a:xfrm>
          </p:grpSpPr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5D971EEC-55AA-4180-868C-8C2FAB937D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74228" y="3223308"/>
                <a:ext cx="713399" cy="44175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56256EEF-C671-43A9-9426-2FBF4EC1F8A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00108" y="3223308"/>
                <a:ext cx="713399" cy="44175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DAA31D4E-E6D8-4879-B51C-3381B8E81FA0}"/>
              </a:ext>
            </a:extLst>
          </p:cNvPr>
          <p:cNvSpPr/>
          <p:nvPr/>
        </p:nvSpPr>
        <p:spPr>
          <a:xfrm>
            <a:off x="4228792" y="3321136"/>
            <a:ext cx="548640" cy="64946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419" sz="1200"/>
              <a:t>Causa Raíz 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BCE68B0-6104-4EB8-8ABB-49AC643C8D4F}"/>
              </a:ext>
            </a:extLst>
          </p:cNvPr>
          <p:cNvCxnSpPr>
            <a:cxnSpLocks/>
          </p:cNvCxnSpPr>
          <p:nvPr/>
        </p:nvCxnSpPr>
        <p:spPr>
          <a:xfrm flipH="1">
            <a:off x="4083372" y="3648954"/>
            <a:ext cx="21298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Graphic 56" descr="Tree With Roots">
            <a:extLst>
              <a:ext uri="{FF2B5EF4-FFF2-40B4-BE49-F238E27FC236}">
                <a16:creationId xmlns:a16="http://schemas.microsoft.com/office/drawing/2014/main" id="{7558CE9D-5822-481D-BAA4-A8F79E3274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32823" y="1159117"/>
            <a:ext cx="370495" cy="370495"/>
          </a:xfrm>
          <a:prstGeom prst="rect">
            <a:avLst/>
          </a:prstGeom>
        </p:spPr>
      </p:pic>
      <p:sp>
        <p:nvSpPr>
          <p:cNvPr id="106" name="Elipse 4">
            <a:extLst>
              <a:ext uri="{FF2B5EF4-FFF2-40B4-BE49-F238E27FC236}">
                <a16:creationId xmlns:a16="http://schemas.microsoft.com/office/drawing/2014/main" id="{068F96C6-29FC-45A9-AB95-9AF9D3EBA85D}"/>
              </a:ext>
            </a:extLst>
          </p:cNvPr>
          <p:cNvSpPr/>
          <p:nvPr/>
        </p:nvSpPr>
        <p:spPr bwMode="auto">
          <a:xfrm flipH="1">
            <a:off x="5044943" y="1779739"/>
            <a:ext cx="1796540" cy="944618"/>
          </a:xfrm>
          <a:prstGeom prst="rect">
            <a:avLst/>
          </a:prstGeom>
          <a:solidFill>
            <a:srgbClr val="C00000"/>
          </a:solidFill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/>
            <a:r>
              <a:rPr lang="es-MX" sz="1200" b="1" dirty="0">
                <a:solidFill>
                  <a:schemeClr val="bg1"/>
                </a:solidFill>
                <a:latin typeface="+mj-lt"/>
              </a:rPr>
              <a:t>?</a:t>
            </a:r>
          </a:p>
        </p:txBody>
      </p:sp>
      <p:sp>
        <p:nvSpPr>
          <p:cNvPr id="107" name="Rectangle 61">
            <a:extLst>
              <a:ext uri="{FF2B5EF4-FFF2-40B4-BE49-F238E27FC236}">
                <a16:creationId xmlns:a16="http://schemas.microsoft.com/office/drawing/2014/main" id="{8A19670C-CC89-4C94-81AC-61F409D9247D}"/>
              </a:ext>
            </a:extLst>
          </p:cNvPr>
          <p:cNvSpPr/>
          <p:nvPr/>
        </p:nvSpPr>
        <p:spPr bwMode="auto">
          <a:xfrm flipH="1">
            <a:off x="9553472" y="3062883"/>
            <a:ext cx="1167852" cy="464446"/>
          </a:xfrm>
          <a:prstGeom prst="rect">
            <a:avLst/>
          </a:prstGeom>
          <a:noFill/>
          <a:ln w="9525">
            <a:solidFill>
              <a:schemeClr val="tx1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>
              <a:lnSpc>
                <a:spcPts val="1300"/>
              </a:lnSpc>
            </a:pPr>
            <a:r>
              <a:rPr lang="es-EC" sz="1200"/>
              <a:t>Métodos</a:t>
            </a:r>
            <a:endParaRPr lang="es-MX" sz="1200"/>
          </a:p>
        </p:txBody>
      </p:sp>
      <p:sp>
        <p:nvSpPr>
          <p:cNvPr id="108" name="Rectangle 63">
            <a:extLst>
              <a:ext uri="{FF2B5EF4-FFF2-40B4-BE49-F238E27FC236}">
                <a16:creationId xmlns:a16="http://schemas.microsoft.com/office/drawing/2014/main" id="{3FB8C720-44CF-45AC-A2C5-DC442BB31E5E}"/>
              </a:ext>
            </a:extLst>
          </p:cNvPr>
          <p:cNvSpPr/>
          <p:nvPr/>
        </p:nvSpPr>
        <p:spPr bwMode="auto">
          <a:xfrm flipH="1">
            <a:off x="7200682" y="3062883"/>
            <a:ext cx="1167852" cy="464446"/>
          </a:xfrm>
          <a:prstGeom prst="rect">
            <a:avLst/>
          </a:prstGeom>
          <a:noFill/>
          <a:ln w="9525">
            <a:solidFill>
              <a:schemeClr val="tx1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>
              <a:lnSpc>
                <a:spcPts val="1300"/>
              </a:lnSpc>
            </a:pPr>
            <a:r>
              <a:rPr lang="es-EC" sz="1200"/>
              <a:t>Materiales</a:t>
            </a:r>
            <a:endParaRPr lang="es-MX" sz="1200"/>
          </a:p>
        </p:txBody>
      </p:sp>
      <p:sp>
        <p:nvSpPr>
          <p:cNvPr id="109" name="Rectangle 64">
            <a:extLst>
              <a:ext uri="{FF2B5EF4-FFF2-40B4-BE49-F238E27FC236}">
                <a16:creationId xmlns:a16="http://schemas.microsoft.com/office/drawing/2014/main" id="{EB748266-922B-482A-BFD7-ACAA2E77D166}"/>
              </a:ext>
            </a:extLst>
          </p:cNvPr>
          <p:cNvSpPr/>
          <p:nvPr/>
        </p:nvSpPr>
        <p:spPr bwMode="auto">
          <a:xfrm flipH="1">
            <a:off x="7194440" y="970666"/>
            <a:ext cx="1167852" cy="464446"/>
          </a:xfrm>
          <a:prstGeom prst="rect">
            <a:avLst/>
          </a:prstGeom>
          <a:noFill/>
          <a:ln w="9525">
            <a:solidFill>
              <a:schemeClr val="tx1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>
              <a:lnSpc>
                <a:spcPts val="1300"/>
              </a:lnSpc>
            </a:pPr>
            <a:r>
              <a:rPr lang="es-MX" sz="1200" dirty="0"/>
              <a:t>Mano de Obra (Personas)</a:t>
            </a:r>
          </a:p>
        </p:txBody>
      </p:sp>
      <p:cxnSp>
        <p:nvCxnSpPr>
          <p:cNvPr id="110" name="Straight Arrow Connector 65">
            <a:extLst>
              <a:ext uri="{FF2B5EF4-FFF2-40B4-BE49-F238E27FC236}">
                <a16:creationId xmlns:a16="http://schemas.microsoft.com/office/drawing/2014/main" id="{4EED1145-DB68-4C4A-98FF-A7670452084E}"/>
              </a:ext>
            </a:extLst>
          </p:cNvPr>
          <p:cNvCxnSpPr>
            <a:cxnSpLocks/>
            <a:endCxn id="106" idx="1"/>
          </p:cNvCxnSpPr>
          <p:nvPr/>
        </p:nvCxnSpPr>
        <p:spPr>
          <a:xfrm flipH="1">
            <a:off x="6841483" y="2252048"/>
            <a:ext cx="467995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67">
            <a:extLst>
              <a:ext uri="{FF2B5EF4-FFF2-40B4-BE49-F238E27FC236}">
                <a16:creationId xmlns:a16="http://schemas.microsoft.com/office/drawing/2014/main" id="{DA405CE4-FA53-46EC-954F-A4A69D0A8F30}"/>
              </a:ext>
            </a:extLst>
          </p:cNvPr>
          <p:cNvCxnSpPr>
            <a:cxnSpLocks/>
          </p:cNvCxnSpPr>
          <p:nvPr/>
        </p:nvCxnSpPr>
        <p:spPr>
          <a:xfrm flipH="1">
            <a:off x="7245863" y="1467882"/>
            <a:ext cx="519045" cy="77407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68">
            <a:extLst>
              <a:ext uri="{FF2B5EF4-FFF2-40B4-BE49-F238E27FC236}">
                <a16:creationId xmlns:a16="http://schemas.microsoft.com/office/drawing/2014/main" id="{17493D8A-5F0B-442F-BBCA-8ABAAB85EBF4}"/>
              </a:ext>
            </a:extLst>
          </p:cNvPr>
          <p:cNvCxnSpPr>
            <a:cxnSpLocks/>
          </p:cNvCxnSpPr>
          <p:nvPr/>
        </p:nvCxnSpPr>
        <p:spPr>
          <a:xfrm flipH="1" flipV="1">
            <a:off x="7261442" y="2264691"/>
            <a:ext cx="519045" cy="77407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69">
            <a:extLst>
              <a:ext uri="{FF2B5EF4-FFF2-40B4-BE49-F238E27FC236}">
                <a16:creationId xmlns:a16="http://schemas.microsoft.com/office/drawing/2014/main" id="{92F8C0F0-9A6D-4115-B8D8-17257A34F749}"/>
              </a:ext>
            </a:extLst>
          </p:cNvPr>
          <p:cNvCxnSpPr>
            <a:cxnSpLocks/>
          </p:cNvCxnSpPr>
          <p:nvPr/>
        </p:nvCxnSpPr>
        <p:spPr>
          <a:xfrm flipH="1" flipV="1">
            <a:off x="9564998" y="2281441"/>
            <a:ext cx="519045" cy="77407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Left Brace 75">
            <a:extLst>
              <a:ext uri="{FF2B5EF4-FFF2-40B4-BE49-F238E27FC236}">
                <a16:creationId xmlns:a16="http://schemas.microsoft.com/office/drawing/2014/main" id="{4299B205-D88F-47A3-A68A-5F56D847FE8D}"/>
              </a:ext>
            </a:extLst>
          </p:cNvPr>
          <p:cNvSpPr/>
          <p:nvPr/>
        </p:nvSpPr>
        <p:spPr>
          <a:xfrm rot="5400000" flipH="1">
            <a:off x="9181110" y="1371388"/>
            <a:ext cx="136776" cy="4543882"/>
          </a:xfrm>
          <a:prstGeom prst="leftBrac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5" name="Left Brace 76">
            <a:extLst>
              <a:ext uri="{FF2B5EF4-FFF2-40B4-BE49-F238E27FC236}">
                <a16:creationId xmlns:a16="http://schemas.microsoft.com/office/drawing/2014/main" id="{CAE9CC4D-19E7-40A1-A857-230F8A1C78F5}"/>
              </a:ext>
            </a:extLst>
          </p:cNvPr>
          <p:cNvSpPr/>
          <p:nvPr/>
        </p:nvSpPr>
        <p:spPr>
          <a:xfrm rot="5400000" flipH="1">
            <a:off x="5906596" y="2822932"/>
            <a:ext cx="182880" cy="1686897"/>
          </a:xfrm>
          <a:prstGeom prst="leftBrac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6" name="Rectangle 77">
            <a:extLst>
              <a:ext uri="{FF2B5EF4-FFF2-40B4-BE49-F238E27FC236}">
                <a16:creationId xmlns:a16="http://schemas.microsoft.com/office/drawing/2014/main" id="{75750A4B-E23E-4EA6-B06A-DE675DD93B6A}"/>
              </a:ext>
            </a:extLst>
          </p:cNvPr>
          <p:cNvSpPr/>
          <p:nvPr/>
        </p:nvSpPr>
        <p:spPr>
          <a:xfrm flipH="1">
            <a:off x="8782524" y="3807893"/>
            <a:ext cx="980990" cy="3654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600"/>
              </a:spcBef>
            </a:pPr>
            <a:r>
              <a:rPr lang="es-ES" sz="1200" b="1" dirty="0">
                <a:solidFill>
                  <a:schemeClr val="tx1"/>
                </a:solidFill>
              </a:rPr>
              <a:t>CAUSAS</a:t>
            </a:r>
          </a:p>
        </p:txBody>
      </p:sp>
      <p:sp>
        <p:nvSpPr>
          <p:cNvPr id="117" name="Rectangle 78">
            <a:extLst>
              <a:ext uri="{FF2B5EF4-FFF2-40B4-BE49-F238E27FC236}">
                <a16:creationId xmlns:a16="http://schemas.microsoft.com/office/drawing/2014/main" id="{E3936C52-782C-40C0-BA93-0E92E3910437}"/>
              </a:ext>
            </a:extLst>
          </p:cNvPr>
          <p:cNvSpPr/>
          <p:nvPr/>
        </p:nvSpPr>
        <p:spPr>
          <a:xfrm flipH="1">
            <a:off x="5521866" y="3807893"/>
            <a:ext cx="980990" cy="3654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600"/>
              </a:spcBef>
            </a:pPr>
            <a:r>
              <a:rPr lang="es-ES" sz="1200" b="1">
                <a:solidFill>
                  <a:schemeClr val="tx1"/>
                </a:solidFill>
              </a:rPr>
              <a:t>EFECTO</a:t>
            </a:r>
          </a:p>
        </p:txBody>
      </p:sp>
      <p:sp>
        <p:nvSpPr>
          <p:cNvPr id="118" name="Rectangle 80">
            <a:extLst>
              <a:ext uri="{FF2B5EF4-FFF2-40B4-BE49-F238E27FC236}">
                <a16:creationId xmlns:a16="http://schemas.microsoft.com/office/drawing/2014/main" id="{E3731CFE-A659-4F07-96AF-D8A9E2EDCC9D}"/>
              </a:ext>
            </a:extLst>
          </p:cNvPr>
          <p:cNvSpPr/>
          <p:nvPr/>
        </p:nvSpPr>
        <p:spPr bwMode="auto">
          <a:xfrm flipH="1">
            <a:off x="9553472" y="970666"/>
            <a:ext cx="1167852" cy="464446"/>
          </a:xfrm>
          <a:prstGeom prst="rect">
            <a:avLst/>
          </a:prstGeom>
          <a:noFill/>
          <a:ln w="9525">
            <a:solidFill>
              <a:schemeClr val="tx1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>
              <a:lnSpc>
                <a:spcPts val="1300"/>
              </a:lnSpc>
            </a:pPr>
            <a:r>
              <a:rPr lang="es-EC" sz="1200"/>
              <a:t>Madre naturaleza </a:t>
            </a:r>
            <a:endParaRPr lang="es-MX" sz="1200"/>
          </a:p>
        </p:txBody>
      </p:sp>
      <p:cxnSp>
        <p:nvCxnSpPr>
          <p:cNvPr id="119" name="Straight Arrow Connector 81">
            <a:extLst>
              <a:ext uri="{FF2B5EF4-FFF2-40B4-BE49-F238E27FC236}">
                <a16:creationId xmlns:a16="http://schemas.microsoft.com/office/drawing/2014/main" id="{716D9028-0FEB-4CA0-8C8B-22E6399C1261}"/>
              </a:ext>
            </a:extLst>
          </p:cNvPr>
          <p:cNvCxnSpPr>
            <a:cxnSpLocks/>
          </p:cNvCxnSpPr>
          <p:nvPr/>
        </p:nvCxnSpPr>
        <p:spPr>
          <a:xfrm flipH="1">
            <a:off x="9544319" y="1478805"/>
            <a:ext cx="519045" cy="77407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val 122">
            <a:extLst>
              <a:ext uri="{FF2B5EF4-FFF2-40B4-BE49-F238E27FC236}">
                <a16:creationId xmlns:a16="http://schemas.microsoft.com/office/drawing/2014/main" id="{34CF5FF9-56DA-4E8F-9129-16418FC9D91E}"/>
              </a:ext>
            </a:extLst>
          </p:cNvPr>
          <p:cNvSpPr>
            <a:spLocks/>
          </p:cNvSpPr>
          <p:nvPr/>
        </p:nvSpPr>
        <p:spPr>
          <a:xfrm flipH="1">
            <a:off x="4931417" y="1657596"/>
            <a:ext cx="274320" cy="2743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s-419" sz="1600" b="1" dirty="0">
                <a:solidFill>
                  <a:srgbClr val="C00000"/>
                </a:solidFill>
              </a:rPr>
              <a:t>1°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2FF7876-699B-4A4B-A0E2-CEDD29FC98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209941"/>
              </p:ext>
            </p:extLst>
          </p:nvPr>
        </p:nvGraphicFramePr>
        <p:xfrm>
          <a:off x="5105876" y="4205942"/>
          <a:ext cx="6050025" cy="184708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402161695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2174352790"/>
                    </a:ext>
                  </a:extLst>
                </a:gridCol>
                <a:gridCol w="261225">
                  <a:extLst>
                    <a:ext uri="{9D8B030D-6E8A-4147-A177-3AD203B41FA5}">
                      <a16:colId xmlns:a16="http://schemas.microsoft.com/office/drawing/2014/main" val="415766758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Problema priorizado</a:t>
                      </a:r>
                    </a:p>
                  </a:txBody>
                  <a:tcPr marL="45720" marR="0" marT="9144" marB="9144"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1° ¿Por qué?</a:t>
                      </a:r>
                    </a:p>
                  </a:txBody>
                  <a:tcPr marL="4572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XO</a:t>
                      </a:r>
                    </a:p>
                  </a:txBody>
                  <a:tcPr marL="4572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691962"/>
                  </a:ext>
                </a:extLst>
              </a:tr>
              <a:tr h="365760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0" marT="9144" marB="9144"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u="none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3174574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l" fontAlgn="ctr"/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0" marT="9144" marB="9144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00283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l" fontAlgn="ctr"/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0" marT="9144" marB="9144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006165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l" fontAlgn="ctr"/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0" marT="9144" marB="9144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5669407"/>
                  </a:ext>
                </a:extLst>
              </a:tr>
            </a:tbl>
          </a:graphicData>
        </a:graphic>
      </p:graphicFrame>
      <p:sp>
        <p:nvSpPr>
          <p:cNvPr id="125" name="TextBox 124">
            <a:extLst>
              <a:ext uri="{FF2B5EF4-FFF2-40B4-BE49-F238E27FC236}">
                <a16:creationId xmlns:a16="http://schemas.microsoft.com/office/drawing/2014/main" id="{3DCC45CA-2E22-440C-A0D9-36118B2579F8}"/>
              </a:ext>
            </a:extLst>
          </p:cNvPr>
          <p:cNvSpPr txBox="1"/>
          <p:nvPr/>
        </p:nvSpPr>
        <p:spPr>
          <a:xfrm>
            <a:off x="11138010" y="4211535"/>
            <a:ext cx="652615" cy="2038540"/>
          </a:xfrm>
          <a:prstGeom prst="rect">
            <a:avLst/>
          </a:prstGeom>
          <a:noFill/>
        </p:spPr>
        <p:txBody>
          <a:bodyPr vert="wordArtVert" wrap="square">
            <a:spAutoFit/>
          </a:bodyPr>
          <a:lstStyle/>
          <a:p>
            <a:r>
              <a:rPr lang="es-419" sz="1400" b="1" dirty="0"/>
              <a:t>GENCHI</a:t>
            </a:r>
          </a:p>
          <a:p>
            <a:r>
              <a:rPr lang="es-419" sz="1400" b="1" dirty="0"/>
              <a:t>GENBUTSU</a:t>
            </a:r>
            <a:endParaRPr lang="en-US" sz="1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4474B8-36AE-4A7F-B271-E0B76C17E404}"/>
              </a:ext>
            </a:extLst>
          </p:cNvPr>
          <p:cNvSpPr txBox="1"/>
          <p:nvPr/>
        </p:nvSpPr>
        <p:spPr>
          <a:xfrm>
            <a:off x="9107582" y="6077376"/>
            <a:ext cx="2356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1000" b="1" dirty="0"/>
              <a:t>X: </a:t>
            </a:r>
            <a:r>
              <a:rPr lang="es-419" sz="1000" dirty="0"/>
              <a:t>Se comprobó que no es una causa </a:t>
            </a:r>
          </a:p>
          <a:p>
            <a:r>
              <a:rPr lang="es-419" sz="1000" b="1" dirty="0"/>
              <a:t>O:</a:t>
            </a:r>
            <a:r>
              <a:rPr lang="es-419" sz="1000" dirty="0"/>
              <a:t> Causa comprobada</a:t>
            </a:r>
          </a:p>
        </p:txBody>
      </p:sp>
    </p:spTree>
    <p:extLst>
      <p:ext uri="{BB962C8B-B14F-4D97-AF65-F5344CB8AC3E}">
        <p14:creationId xmlns:p14="http://schemas.microsoft.com/office/powerpoint/2010/main" val="3580743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D0F44-90AA-42DA-9E23-3C197B9C4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Paso 4. Analice la causa</a:t>
            </a:r>
          </a:p>
        </p:txBody>
      </p:sp>
      <p:sp>
        <p:nvSpPr>
          <p:cNvPr id="38" name="Footer Placeholder 37">
            <a:extLst>
              <a:ext uri="{FF2B5EF4-FFF2-40B4-BE49-F238E27FC236}">
                <a16:creationId xmlns:a16="http://schemas.microsoft.com/office/drawing/2014/main" id="{E971E8D9-9E4C-4BB9-8E2D-F2AB08B29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CL" noProof="0"/>
              <a:t>Resolución del Problemas - Jaime Villafuerte</a:t>
            </a:r>
            <a:endParaRPr lang="en-US" noProof="0"/>
          </a:p>
        </p:txBody>
      </p:sp>
      <p:sp>
        <p:nvSpPr>
          <p:cNvPr id="39" name="Slide Number Placeholder 38">
            <a:extLst>
              <a:ext uri="{FF2B5EF4-FFF2-40B4-BE49-F238E27FC236}">
                <a16:creationId xmlns:a16="http://schemas.microsoft.com/office/drawing/2014/main" id="{E3C97BD7-6DCB-4019-9F31-DF2EB90B89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3E690-444E-4C5D-BE4C-C4E834D8FEC3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3 Tabla">
            <a:extLst>
              <a:ext uri="{FF2B5EF4-FFF2-40B4-BE49-F238E27FC236}">
                <a16:creationId xmlns:a16="http://schemas.microsoft.com/office/drawing/2014/main" id="{585B4EFF-8939-446F-9AA4-38BCA2ABBD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655670"/>
              </p:ext>
            </p:extLst>
          </p:nvPr>
        </p:nvGraphicFramePr>
        <p:xfrm>
          <a:off x="396000" y="1019673"/>
          <a:ext cx="11278549" cy="4952547"/>
        </p:xfrm>
        <a:graphic>
          <a:graphicData uri="http://schemas.openxmlformats.org/drawingml/2006/table">
            <a:tbl>
              <a:tblPr/>
              <a:tblGrid>
                <a:gridCol w="1207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9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59">
                  <a:extLst>
                    <a:ext uri="{9D8B030D-6E8A-4147-A177-3AD203B41FA5}">
                      <a16:colId xmlns:a16="http://schemas.microsoft.com/office/drawing/2014/main" val="2741834831"/>
                    </a:ext>
                  </a:extLst>
                </a:gridCol>
                <a:gridCol w="1509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959">
                  <a:extLst>
                    <a:ext uri="{9D8B030D-6E8A-4147-A177-3AD203B41FA5}">
                      <a16:colId xmlns:a16="http://schemas.microsoft.com/office/drawing/2014/main" val="1843305316"/>
                    </a:ext>
                  </a:extLst>
                </a:gridCol>
                <a:gridCol w="1509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959">
                  <a:extLst>
                    <a:ext uri="{9D8B030D-6E8A-4147-A177-3AD203B41FA5}">
                      <a16:colId xmlns:a16="http://schemas.microsoft.com/office/drawing/2014/main" val="3204543661"/>
                    </a:ext>
                  </a:extLst>
                </a:gridCol>
                <a:gridCol w="1509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959">
                  <a:extLst>
                    <a:ext uri="{9D8B030D-6E8A-4147-A177-3AD203B41FA5}">
                      <a16:colId xmlns:a16="http://schemas.microsoft.com/office/drawing/2014/main" val="1560152524"/>
                    </a:ext>
                  </a:extLst>
                </a:gridCol>
                <a:gridCol w="1509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959">
                  <a:extLst>
                    <a:ext uri="{9D8B030D-6E8A-4147-A177-3AD203B41FA5}">
                      <a16:colId xmlns:a16="http://schemas.microsoft.com/office/drawing/2014/main" val="3203005441"/>
                    </a:ext>
                  </a:extLst>
                </a:gridCol>
                <a:gridCol w="11939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4158">
                  <a:extLst>
                    <a:ext uri="{9D8B030D-6E8A-4147-A177-3AD203B41FA5}">
                      <a16:colId xmlns:a16="http://schemas.microsoft.com/office/drawing/2014/main" val="3303301168"/>
                    </a:ext>
                  </a:extLst>
                </a:gridCol>
              </a:tblGrid>
              <a:tr h="530705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Problema Priorizado</a:t>
                      </a:r>
                    </a:p>
                  </a:txBody>
                  <a:tcPr marL="18288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1°¿ Por qué?</a:t>
                      </a:r>
                    </a:p>
                  </a:txBody>
                  <a:tcPr marL="18288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XO</a:t>
                      </a:r>
                    </a:p>
                  </a:txBody>
                  <a:tcPr marL="18288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2°¿ Por qué?</a:t>
                      </a:r>
                    </a:p>
                  </a:txBody>
                  <a:tcPr marL="18288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XO</a:t>
                      </a:r>
                    </a:p>
                  </a:txBody>
                  <a:tcPr marL="18288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3°¿ Por qué?</a:t>
                      </a:r>
                    </a:p>
                  </a:txBody>
                  <a:tcPr marL="18288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XO</a:t>
                      </a:r>
                    </a:p>
                  </a:txBody>
                  <a:tcPr marL="18288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4°¿ Por qué?</a:t>
                      </a:r>
                    </a:p>
                  </a:txBody>
                  <a:tcPr marL="18288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XO</a:t>
                      </a:r>
                    </a:p>
                  </a:txBody>
                  <a:tcPr marL="18288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5°¿ Por qué?</a:t>
                      </a:r>
                    </a:p>
                  </a:txBody>
                  <a:tcPr marL="18288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XO</a:t>
                      </a:r>
                    </a:p>
                  </a:txBody>
                  <a:tcPr marL="18288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Contramedida</a:t>
                      </a:r>
                    </a:p>
                  </a:txBody>
                  <a:tcPr marL="18288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Fecha Plan</a:t>
                      </a:r>
                    </a:p>
                  </a:txBody>
                  <a:tcPr marL="18288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3543">
                <a:tc rowSpan="6">
                  <a:txBody>
                    <a:bodyPr/>
                    <a:lstStyle/>
                    <a:p>
                      <a:pPr algn="l" fontAlgn="ctr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dirty="0">
                        <a:solidFill>
                          <a:schemeClr val="tx1"/>
                        </a:solidFill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464">
                <a:tc vMerge="1"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>
                        <a:solidFill>
                          <a:schemeClr val="tx1"/>
                        </a:solidFill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300">
                <a:tc vMerge="1"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933">
                <a:tc vMerge="1"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>
                        <a:solidFill>
                          <a:schemeClr val="tx1"/>
                        </a:solidFill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801">
                <a:tc vMerge="1"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801">
                <a:tc vMerge="1"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9144" marB="914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712518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78A1C34-B6E6-4D59-AE73-A8DACC6BEE59}"/>
              </a:ext>
            </a:extLst>
          </p:cNvPr>
          <p:cNvSpPr txBox="1"/>
          <p:nvPr/>
        </p:nvSpPr>
        <p:spPr>
          <a:xfrm>
            <a:off x="9444407" y="6032492"/>
            <a:ext cx="23515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000" b="1" dirty="0"/>
              <a:t>X: </a:t>
            </a:r>
            <a:r>
              <a:rPr lang="es-419" sz="1000" dirty="0"/>
              <a:t>Se comprobó que no es una causa </a:t>
            </a:r>
          </a:p>
          <a:p>
            <a:r>
              <a:rPr lang="es-419" sz="1000" b="1" dirty="0"/>
              <a:t>O:</a:t>
            </a:r>
            <a:r>
              <a:rPr lang="es-419" sz="1000" dirty="0"/>
              <a:t> Causa comprobada</a:t>
            </a:r>
          </a:p>
        </p:txBody>
      </p:sp>
    </p:spTree>
    <p:extLst>
      <p:ext uri="{BB962C8B-B14F-4D97-AF65-F5344CB8AC3E}">
        <p14:creationId xmlns:p14="http://schemas.microsoft.com/office/powerpoint/2010/main" val="332311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D3D1A-89D3-4347-9836-D7B391C51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1600"/>
              <a:t>Paso 5. Desarrollar Contramedidas</a:t>
            </a:r>
            <a:endParaRPr lang="es-C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C420CC-4BBD-485F-B852-517CE652E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CL" noProof="0"/>
              <a:t>Resolución del Problemas - Jaime Villafuerte</a:t>
            </a:r>
            <a:endParaRPr lang="en-US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C2758-9A5D-4080-8750-DCD74DD006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3E690-444E-4C5D-BE4C-C4E834D8FEC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CEC5D81-A314-46BA-9E42-2DA11C74D6AA}"/>
              </a:ext>
            </a:extLst>
          </p:cNvPr>
          <p:cNvSpPr txBox="1"/>
          <p:nvPr/>
        </p:nvSpPr>
        <p:spPr>
          <a:xfrm>
            <a:off x="490762" y="1413011"/>
            <a:ext cx="6191977" cy="947112"/>
          </a:xfrm>
          <a:prstGeom prst="homePlate">
            <a:avLst/>
          </a:prstGeom>
          <a:solidFill>
            <a:schemeClr val="tx1"/>
          </a:solidFill>
        </p:spPr>
        <p:txBody>
          <a:bodyPr wrap="square">
            <a:noAutofit/>
          </a:bodyPr>
          <a:lstStyle/>
          <a:p>
            <a:r>
              <a:rPr lang="es-CL" sz="1400" b="1">
                <a:solidFill>
                  <a:schemeClr val="bg1"/>
                </a:solidFill>
              </a:rPr>
              <a:t>Problema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D39C863-6FC8-49E9-9A1A-314F67218545}"/>
              </a:ext>
            </a:extLst>
          </p:cNvPr>
          <p:cNvSpPr txBox="1"/>
          <p:nvPr/>
        </p:nvSpPr>
        <p:spPr>
          <a:xfrm>
            <a:off x="6347460" y="1413011"/>
            <a:ext cx="4830371" cy="947112"/>
          </a:xfrm>
          <a:prstGeom prst="chevron">
            <a:avLst/>
          </a:prstGeom>
          <a:solidFill>
            <a:srgbClr val="C00000"/>
          </a:solidFill>
        </p:spPr>
        <p:txBody>
          <a:bodyPr wrap="square">
            <a:noAutofit/>
          </a:bodyPr>
          <a:lstStyle/>
          <a:p>
            <a:r>
              <a:rPr lang="es-CL" sz="1400" b="1">
                <a:solidFill>
                  <a:schemeClr val="bg1"/>
                </a:solidFill>
              </a:rPr>
              <a:t>Causa raíz </a:t>
            </a:r>
          </a:p>
        </p:txBody>
      </p:sp>
      <p:graphicFrame>
        <p:nvGraphicFramePr>
          <p:cNvPr id="33" name="Table 69">
            <a:extLst>
              <a:ext uri="{FF2B5EF4-FFF2-40B4-BE49-F238E27FC236}">
                <a16:creationId xmlns:a16="http://schemas.microsoft.com/office/drawing/2014/main" id="{0B1AB526-052F-491E-BC69-353DA9992F34}"/>
              </a:ext>
            </a:extLst>
          </p:cNvPr>
          <p:cNvGraphicFramePr>
            <a:graphicFrameLocks noGrp="1"/>
          </p:cNvGraphicFramePr>
          <p:nvPr/>
        </p:nvGraphicFramePr>
        <p:xfrm>
          <a:off x="490762" y="2513461"/>
          <a:ext cx="10763978" cy="3318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8558">
                  <a:extLst>
                    <a:ext uri="{9D8B030D-6E8A-4147-A177-3AD203B41FA5}">
                      <a16:colId xmlns:a16="http://schemas.microsoft.com/office/drawing/2014/main" val="1316951507"/>
                    </a:ext>
                  </a:extLst>
                </a:gridCol>
                <a:gridCol w="1455420">
                  <a:extLst>
                    <a:ext uri="{9D8B030D-6E8A-4147-A177-3AD203B41FA5}">
                      <a16:colId xmlns:a16="http://schemas.microsoft.com/office/drawing/2014/main" val="1984139181"/>
                    </a:ext>
                  </a:extLst>
                </a:gridCol>
              </a:tblGrid>
              <a:tr h="415498">
                <a:tc>
                  <a:txBody>
                    <a:bodyPr/>
                    <a:lstStyle/>
                    <a:p>
                      <a:r>
                        <a:rPr lang="es-CL" sz="1400"/>
                        <a:t>Qué puede ser cambiado?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/>
                        <a:t>Variable?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607507"/>
                  </a:ext>
                </a:extLst>
              </a:tr>
              <a:tr h="580558">
                <a:tc>
                  <a:txBody>
                    <a:bodyPr/>
                    <a:lstStyle/>
                    <a:p>
                      <a:r>
                        <a:rPr lang="es-CL" sz="1400"/>
                        <a:t>Dónde 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40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9132280"/>
                  </a:ext>
                </a:extLst>
              </a:tr>
              <a:tr h="5805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/>
                        <a:t>Quién 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40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60326"/>
                  </a:ext>
                </a:extLst>
              </a:tr>
              <a:tr h="5805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/>
                        <a:t>Cuándo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40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908957"/>
                  </a:ext>
                </a:extLst>
              </a:tr>
              <a:tr h="5805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/>
                        <a:t>Qué 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40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2173160"/>
                  </a:ext>
                </a:extLst>
              </a:tr>
              <a:tr h="5805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/>
                        <a:t>Cómo</a:t>
                      </a:r>
                    </a:p>
                    <a:p>
                      <a:endParaRPr lang="es-CL" sz="140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40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025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4191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D3D1A-89D3-4347-9836-D7B391C51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1600"/>
              <a:t>Paso 5. Desarrollar Contramedidas</a:t>
            </a:r>
            <a:endParaRPr lang="es-C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C420CC-4BBD-485F-B852-517CE652E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CL" noProof="0"/>
              <a:t>Resolución del Problemas - Jaime Villafuerte</a:t>
            </a:r>
            <a:endParaRPr lang="en-US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C2758-9A5D-4080-8750-DCD74DD006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3E690-444E-4C5D-BE4C-C4E834D8FEC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483701" y="3116985"/>
            <a:ext cx="1980000" cy="144878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>
              <a:solidFill>
                <a:schemeClr val="bg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881406" y="3572552"/>
            <a:ext cx="1357313" cy="5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dirty="0">
                <a:solidFill>
                  <a:schemeClr val="bg1"/>
                </a:solidFill>
              </a:rPr>
              <a:t>Contramedida 2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873374" y="5092689"/>
            <a:ext cx="1357313" cy="5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dirty="0">
                <a:solidFill>
                  <a:schemeClr val="bg1"/>
                </a:solidFill>
              </a:rPr>
              <a:t>Contramedida 3</a:t>
            </a:r>
          </a:p>
        </p:txBody>
      </p:sp>
      <p:sp>
        <p:nvSpPr>
          <p:cNvPr id="22" name="Rectángulo 21"/>
          <p:cNvSpPr/>
          <p:nvPr/>
        </p:nvSpPr>
        <p:spPr>
          <a:xfrm>
            <a:off x="2873373" y="1753956"/>
            <a:ext cx="1357313" cy="5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dirty="0">
                <a:solidFill>
                  <a:schemeClr val="bg1"/>
                </a:solidFill>
              </a:rPr>
              <a:t>Contramedida 1</a:t>
            </a:r>
          </a:p>
        </p:txBody>
      </p:sp>
      <p:sp>
        <p:nvSpPr>
          <p:cNvPr id="52" name="CuadroTexto 51"/>
          <p:cNvSpPr txBox="1"/>
          <p:nvPr/>
        </p:nvSpPr>
        <p:spPr>
          <a:xfrm>
            <a:off x="4528103" y="927047"/>
            <a:ext cx="1332000" cy="378714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s-EC" sz="1400" b="1">
                <a:solidFill>
                  <a:schemeClr val="bg1"/>
                </a:solidFill>
              </a:rPr>
              <a:t>Quién?</a:t>
            </a:r>
          </a:p>
        </p:txBody>
      </p:sp>
      <p:sp>
        <p:nvSpPr>
          <p:cNvPr id="53" name="CuadroTexto 52"/>
          <p:cNvSpPr txBox="1"/>
          <p:nvPr/>
        </p:nvSpPr>
        <p:spPr>
          <a:xfrm>
            <a:off x="6164238" y="927135"/>
            <a:ext cx="1692000" cy="378714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>
            <a:defPPr>
              <a:defRPr lang="es-PE"/>
            </a:defPPr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EC" sz="1400" b="1"/>
              <a:t>Sobre qué?</a:t>
            </a:r>
          </a:p>
        </p:txBody>
      </p:sp>
      <p:sp>
        <p:nvSpPr>
          <p:cNvPr id="54" name="CuadroTexto 53"/>
          <p:cNvSpPr txBox="1"/>
          <p:nvPr/>
        </p:nvSpPr>
        <p:spPr>
          <a:xfrm>
            <a:off x="8154079" y="927383"/>
            <a:ext cx="1332000" cy="378714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>
            <a:defPPr>
              <a:defRPr lang="es-PE"/>
            </a:defPPr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EC" sz="1400" b="1"/>
              <a:t>Cuándo?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9789136" y="927048"/>
            <a:ext cx="1332000" cy="378714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>
            <a:defPPr>
              <a:defRPr lang="es-PE"/>
            </a:defPPr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EC" sz="1400" b="1"/>
              <a:t>Cómo?</a:t>
            </a:r>
          </a:p>
        </p:txBody>
      </p:sp>
      <p:cxnSp>
        <p:nvCxnSpPr>
          <p:cNvPr id="57" name="Conector recto 56"/>
          <p:cNvCxnSpPr>
            <a:cxnSpLocks/>
            <a:stCxn id="7" idx="3"/>
            <a:endCxn id="8" idx="1"/>
          </p:cNvCxnSpPr>
          <p:nvPr/>
        </p:nvCxnSpPr>
        <p:spPr>
          <a:xfrm>
            <a:off x="2463701" y="3841378"/>
            <a:ext cx="417705" cy="11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: angular 14">
            <a:extLst>
              <a:ext uri="{FF2B5EF4-FFF2-40B4-BE49-F238E27FC236}">
                <a16:creationId xmlns:a16="http://schemas.microsoft.com/office/drawing/2014/main" id="{D69469FE-3D7E-4223-ABAD-BEDB29D8CF7D}"/>
              </a:ext>
            </a:extLst>
          </p:cNvPr>
          <p:cNvCxnSpPr>
            <a:cxnSpLocks/>
            <a:stCxn id="7" idx="3"/>
            <a:endCxn id="22" idx="1"/>
          </p:cNvCxnSpPr>
          <p:nvPr/>
        </p:nvCxnSpPr>
        <p:spPr>
          <a:xfrm flipV="1">
            <a:off x="2463701" y="2023956"/>
            <a:ext cx="409672" cy="181742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: angular 27">
            <a:extLst>
              <a:ext uri="{FF2B5EF4-FFF2-40B4-BE49-F238E27FC236}">
                <a16:creationId xmlns:a16="http://schemas.microsoft.com/office/drawing/2014/main" id="{F360D8B6-B687-4416-9A6F-1B5D3D5890E8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>
            <a:off x="2463701" y="3841378"/>
            <a:ext cx="409673" cy="15213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ángulo 6">
            <a:extLst>
              <a:ext uri="{FF2B5EF4-FFF2-40B4-BE49-F238E27FC236}">
                <a16:creationId xmlns:a16="http://schemas.microsoft.com/office/drawing/2014/main" id="{995A2145-5E18-4BD8-BB04-8B6E3302EFA5}"/>
              </a:ext>
            </a:extLst>
          </p:cNvPr>
          <p:cNvSpPr/>
          <p:nvPr/>
        </p:nvSpPr>
        <p:spPr>
          <a:xfrm>
            <a:off x="440845" y="927047"/>
            <a:ext cx="1980000" cy="109690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b="1">
                <a:solidFill>
                  <a:schemeClr val="bg1"/>
                </a:solidFill>
              </a:rPr>
              <a:t>Problema: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291A1D0-36FC-46E7-8EB4-972F54D787C4}"/>
              </a:ext>
            </a:extLst>
          </p:cNvPr>
          <p:cNvSpPr txBox="1"/>
          <p:nvPr/>
        </p:nvSpPr>
        <p:spPr>
          <a:xfrm>
            <a:off x="488736" y="2221296"/>
            <a:ext cx="1974965" cy="820666"/>
          </a:xfrm>
          <a:prstGeom prst="chevron">
            <a:avLst>
              <a:gd name="adj" fmla="val 15217"/>
            </a:avLst>
          </a:prstGeom>
          <a:solidFill>
            <a:srgbClr val="C00000"/>
          </a:solidFill>
        </p:spPr>
        <p:txBody>
          <a:bodyPr wrap="square">
            <a:noAutofit/>
          </a:bodyPr>
          <a:lstStyle/>
          <a:p>
            <a:pPr algn="ctr"/>
            <a:r>
              <a:rPr lang="es-CL" sz="1400" b="1">
                <a:solidFill>
                  <a:schemeClr val="bg1"/>
                </a:solidFill>
              </a:rPr>
              <a:t>Causa raíz: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7270BD58-4393-4528-B64D-30786FA94322}"/>
              </a:ext>
            </a:extLst>
          </p:cNvPr>
          <p:cNvSpPr/>
          <p:nvPr/>
        </p:nvSpPr>
        <p:spPr>
          <a:xfrm>
            <a:off x="4502790" y="1753956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777A3674-A326-4241-88CD-1519760FAF27}"/>
              </a:ext>
            </a:extLst>
          </p:cNvPr>
          <p:cNvSpPr/>
          <p:nvPr/>
        </p:nvSpPr>
        <p:spPr>
          <a:xfrm>
            <a:off x="6331581" y="1753956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249F881-8EDD-4253-A3A1-352D1B4D2772}"/>
              </a:ext>
            </a:extLst>
          </p:cNvPr>
          <p:cNvSpPr/>
          <p:nvPr/>
        </p:nvSpPr>
        <p:spPr>
          <a:xfrm>
            <a:off x="8141422" y="1753956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C59A48E2-B2E3-44FD-B435-8D0C34A337BB}"/>
              </a:ext>
            </a:extLst>
          </p:cNvPr>
          <p:cNvSpPr/>
          <p:nvPr/>
        </p:nvSpPr>
        <p:spPr>
          <a:xfrm>
            <a:off x="9849583" y="1753956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F6F9EFAA-C570-450C-B637-D6B8D98F1C54}"/>
              </a:ext>
            </a:extLst>
          </p:cNvPr>
          <p:cNvSpPr/>
          <p:nvPr/>
        </p:nvSpPr>
        <p:spPr>
          <a:xfrm>
            <a:off x="4502790" y="2432546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C5AFC34-E486-4DB1-A2FA-2D6A4D0BDE97}"/>
              </a:ext>
            </a:extLst>
          </p:cNvPr>
          <p:cNvSpPr/>
          <p:nvPr/>
        </p:nvSpPr>
        <p:spPr>
          <a:xfrm>
            <a:off x="6331581" y="2432546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805F796-FF20-43C6-A9C2-54083F2CF3C1}"/>
              </a:ext>
            </a:extLst>
          </p:cNvPr>
          <p:cNvSpPr/>
          <p:nvPr/>
        </p:nvSpPr>
        <p:spPr>
          <a:xfrm>
            <a:off x="8141422" y="2432546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8C9CA85A-4741-472C-B2A4-9F9628A9C1AC}"/>
              </a:ext>
            </a:extLst>
          </p:cNvPr>
          <p:cNvSpPr/>
          <p:nvPr/>
        </p:nvSpPr>
        <p:spPr>
          <a:xfrm>
            <a:off x="9849583" y="2432546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FE10A50F-B644-4CAF-935D-5E0E4641FA97}"/>
              </a:ext>
            </a:extLst>
          </p:cNvPr>
          <p:cNvSpPr/>
          <p:nvPr/>
        </p:nvSpPr>
        <p:spPr>
          <a:xfrm>
            <a:off x="4502790" y="3531271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4BAAB4C3-2A7E-4EC5-B5A3-19F803686BD0}"/>
              </a:ext>
            </a:extLst>
          </p:cNvPr>
          <p:cNvSpPr/>
          <p:nvPr/>
        </p:nvSpPr>
        <p:spPr>
          <a:xfrm>
            <a:off x="6331581" y="3531271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D3170EB9-6FFB-4F6C-8AC1-8AE1D2DFEDD6}"/>
              </a:ext>
            </a:extLst>
          </p:cNvPr>
          <p:cNvSpPr/>
          <p:nvPr/>
        </p:nvSpPr>
        <p:spPr>
          <a:xfrm>
            <a:off x="8141422" y="3531271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7830344C-CC8B-4CAA-BE0F-68624EFEF14B}"/>
              </a:ext>
            </a:extLst>
          </p:cNvPr>
          <p:cNvSpPr/>
          <p:nvPr/>
        </p:nvSpPr>
        <p:spPr>
          <a:xfrm>
            <a:off x="9849583" y="3531271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C9585142-3389-4A75-935D-5E14E9A2F660}"/>
              </a:ext>
            </a:extLst>
          </p:cNvPr>
          <p:cNvSpPr/>
          <p:nvPr/>
        </p:nvSpPr>
        <p:spPr>
          <a:xfrm>
            <a:off x="4502790" y="4209861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632F549F-1C5B-44DB-95F6-489693106613}"/>
              </a:ext>
            </a:extLst>
          </p:cNvPr>
          <p:cNvSpPr/>
          <p:nvPr/>
        </p:nvSpPr>
        <p:spPr>
          <a:xfrm>
            <a:off x="6331581" y="4209861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A411EA8B-3371-45FF-AAC5-EA9FF909E2A4}"/>
              </a:ext>
            </a:extLst>
          </p:cNvPr>
          <p:cNvSpPr/>
          <p:nvPr/>
        </p:nvSpPr>
        <p:spPr>
          <a:xfrm>
            <a:off x="8141422" y="4209861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7E645A9D-2FB3-46F2-8409-CC9DC309BC69}"/>
              </a:ext>
            </a:extLst>
          </p:cNvPr>
          <p:cNvSpPr/>
          <p:nvPr/>
        </p:nvSpPr>
        <p:spPr>
          <a:xfrm>
            <a:off x="9849583" y="4209861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F1923C78-588D-4746-879A-7A023B307324}"/>
              </a:ext>
            </a:extLst>
          </p:cNvPr>
          <p:cNvSpPr/>
          <p:nvPr/>
        </p:nvSpPr>
        <p:spPr>
          <a:xfrm>
            <a:off x="4502790" y="4992986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8E94A8ED-2F20-4C0D-B6DD-BA50574A04D1}"/>
              </a:ext>
            </a:extLst>
          </p:cNvPr>
          <p:cNvSpPr/>
          <p:nvPr/>
        </p:nvSpPr>
        <p:spPr>
          <a:xfrm>
            <a:off x="6331581" y="4992986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6EC81DDF-52A8-452A-A7B6-7407128A8293}"/>
              </a:ext>
            </a:extLst>
          </p:cNvPr>
          <p:cNvSpPr/>
          <p:nvPr/>
        </p:nvSpPr>
        <p:spPr>
          <a:xfrm>
            <a:off x="8141422" y="4992986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C61CAE31-D2A6-4A79-B25B-A11E8663581E}"/>
              </a:ext>
            </a:extLst>
          </p:cNvPr>
          <p:cNvSpPr/>
          <p:nvPr/>
        </p:nvSpPr>
        <p:spPr>
          <a:xfrm>
            <a:off x="9849583" y="4992986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D107B7AA-1BCC-4B9E-8AA1-E908F753DF07}"/>
              </a:ext>
            </a:extLst>
          </p:cNvPr>
          <p:cNvSpPr/>
          <p:nvPr/>
        </p:nvSpPr>
        <p:spPr>
          <a:xfrm>
            <a:off x="4502790" y="5671576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F503E1A3-6C4D-4F61-8950-A2D32309EF97}"/>
              </a:ext>
            </a:extLst>
          </p:cNvPr>
          <p:cNvSpPr/>
          <p:nvPr/>
        </p:nvSpPr>
        <p:spPr>
          <a:xfrm>
            <a:off x="6331581" y="5671576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122D5CC6-A80A-4D16-BED9-5D7C8F78769D}"/>
              </a:ext>
            </a:extLst>
          </p:cNvPr>
          <p:cNvSpPr/>
          <p:nvPr/>
        </p:nvSpPr>
        <p:spPr>
          <a:xfrm>
            <a:off x="8141422" y="5671576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93B9DF10-FD07-41D4-8EED-C839FE221BD9}"/>
              </a:ext>
            </a:extLst>
          </p:cNvPr>
          <p:cNvSpPr/>
          <p:nvPr/>
        </p:nvSpPr>
        <p:spPr>
          <a:xfrm>
            <a:off x="9849583" y="5671576"/>
            <a:ext cx="1357313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098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D3D1A-89D3-4347-9836-D7B391C51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1600"/>
              <a:t>Paso 5. Desarrollar Contramedidas</a:t>
            </a:r>
            <a:endParaRPr lang="es-C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C420CC-4BBD-485F-B852-517CE652E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CL" noProof="0"/>
              <a:t>Resolución del Problemas - Jaime Villafuerte</a:t>
            </a:r>
            <a:endParaRPr lang="en-US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C2758-9A5D-4080-8750-DCD74DD006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3E690-444E-4C5D-BE4C-C4E834D8FEC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ángulo 7">
            <a:extLst>
              <a:ext uri="{FF2B5EF4-FFF2-40B4-BE49-F238E27FC236}">
                <a16:creationId xmlns:a16="http://schemas.microsoft.com/office/drawing/2014/main" id="{EBAD1281-862F-4339-8B22-2B68BF52DB19}"/>
              </a:ext>
            </a:extLst>
          </p:cNvPr>
          <p:cNvSpPr/>
          <p:nvPr/>
        </p:nvSpPr>
        <p:spPr>
          <a:xfrm>
            <a:off x="1769924" y="3462738"/>
            <a:ext cx="2550571" cy="74676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b="1" dirty="0">
                <a:solidFill>
                  <a:schemeClr val="bg1"/>
                </a:solidFill>
              </a:rPr>
              <a:t>Contramedida 2</a:t>
            </a:r>
          </a:p>
        </p:txBody>
      </p:sp>
      <p:sp>
        <p:nvSpPr>
          <p:cNvPr id="6" name="Rectángulo 8">
            <a:extLst>
              <a:ext uri="{FF2B5EF4-FFF2-40B4-BE49-F238E27FC236}">
                <a16:creationId xmlns:a16="http://schemas.microsoft.com/office/drawing/2014/main" id="{FAF88F43-8A0A-44D1-BBCC-61EFF7D2CF95}"/>
              </a:ext>
            </a:extLst>
          </p:cNvPr>
          <p:cNvSpPr/>
          <p:nvPr/>
        </p:nvSpPr>
        <p:spPr>
          <a:xfrm>
            <a:off x="1761892" y="4271951"/>
            <a:ext cx="2550571" cy="74676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b="1" dirty="0">
                <a:solidFill>
                  <a:schemeClr val="bg1"/>
                </a:solidFill>
              </a:rPr>
              <a:t>Contramedida 3</a:t>
            </a:r>
          </a:p>
        </p:txBody>
      </p:sp>
      <p:sp>
        <p:nvSpPr>
          <p:cNvPr id="7" name="Rectángulo 21">
            <a:extLst>
              <a:ext uri="{FF2B5EF4-FFF2-40B4-BE49-F238E27FC236}">
                <a16:creationId xmlns:a16="http://schemas.microsoft.com/office/drawing/2014/main" id="{6E8FC921-0945-4283-9EB1-A40CB14728F9}"/>
              </a:ext>
            </a:extLst>
          </p:cNvPr>
          <p:cNvSpPr/>
          <p:nvPr/>
        </p:nvSpPr>
        <p:spPr>
          <a:xfrm>
            <a:off x="1761891" y="2648503"/>
            <a:ext cx="2550571" cy="74676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b="1" dirty="0">
                <a:solidFill>
                  <a:schemeClr val="bg1"/>
                </a:solidFill>
              </a:rPr>
              <a:t>Contramedida 1</a:t>
            </a:r>
          </a:p>
        </p:txBody>
      </p:sp>
      <p:sp>
        <p:nvSpPr>
          <p:cNvPr id="19" name="Rectángulo 21">
            <a:extLst>
              <a:ext uri="{FF2B5EF4-FFF2-40B4-BE49-F238E27FC236}">
                <a16:creationId xmlns:a16="http://schemas.microsoft.com/office/drawing/2014/main" id="{23821213-175C-4435-8EBE-5A2FD6486407}"/>
              </a:ext>
            </a:extLst>
          </p:cNvPr>
          <p:cNvSpPr/>
          <p:nvPr/>
        </p:nvSpPr>
        <p:spPr>
          <a:xfrm>
            <a:off x="4412242" y="1836234"/>
            <a:ext cx="1969276" cy="751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s-CL" sz="1400" b="1">
                <a:solidFill>
                  <a:schemeClr val="bg1"/>
                </a:solidFill>
              </a:rPr>
              <a:t>Efecto</a:t>
            </a:r>
          </a:p>
        </p:txBody>
      </p:sp>
      <p:sp>
        <p:nvSpPr>
          <p:cNvPr id="20" name="Rectángulo 21">
            <a:extLst>
              <a:ext uri="{FF2B5EF4-FFF2-40B4-BE49-F238E27FC236}">
                <a16:creationId xmlns:a16="http://schemas.microsoft.com/office/drawing/2014/main" id="{C246B8B7-C1A8-4D9B-836A-A0263A6C2FD8}"/>
              </a:ext>
            </a:extLst>
          </p:cNvPr>
          <p:cNvSpPr/>
          <p:nvPr/>
        </p:nvSpPr>
        <p:spPr>
          <a:xfrm>
            <a:off x="6472355" y="1836234"/>
            <a:ext cx="1969276" cy="751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s-CL" sz="1400" b="1">
                <a:solidFill>
                  <a:schemeClr val="bg1"/>
                </a:solidFill>
              </a:rPr>
              <a:t>Costo y/o Mano de Obra</a:t>
            </a:r>
          </a:p>
        </p:txBody>
      </p:sp>
      <p:sp>
        <p:nvSpPr>
          <p:cNvPr id="21" name="Rectángulo 21">
            <a:extLst>
              <a:ext uri="{FF2B5EF4-FFF2-40B4-BE49-F238E27FC236}">
                <a16:creationId xmlns:a16="http://schemas.microsoft.com/office/drawing/2014/main" id="{7F29CC9A-33D9-4B28-9B6A-6BFCA9566C89}"/>
              </a:ext>
            </a:extLst>
          </p:cNvPr>
          <p:cNvSpPr/>
          <p:nvPr/>
        </p:nvSpPr>
        <p:spPr>
          <a:xfrm>
            <a:off x="8532469" y="1836234"/>
            <a:ext cx="1969276" cy="75147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s-CL" sz="1400" b="1">
                <a:solidFill>
                  <a:schemeClr val="bg1"/>
                </a:solidFill>
              </a:rPr>
              <a:t>Riesgo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3FD07ADB-3C5B-4A75-B04B-CB2B7EBBB8B5}"/>
              </a:ext>
            </a:extLst>
          </p:cNvPr>
          <p:cNvSpPr/>
          <p:nvPr/>
        </p:nvSpPr>
        <p:spPr>
          <a:xfrm>
            <a:off x="4412242" y="2643784"/>
            <a:ext cx="1969276" cy="7514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es-CL" sz="1400" b="1" dirty="0">
              <a:solidFill>
                <a:schemeClr val="tx1"/>
              </a:solidFill>
            </a:endParaRPr>
          </a:p>
        </p:txBody>
      </p:sp>
      <p:sp>
        <p:nvSpPr>
          <p:cNvPr id="24" name="Rectángulo 21">
            <a:extLst>
              <a:ext uri="{FF2B5EF4-FFF2-40B4-BE49-F238E27FC236}">
                <a16:creationId xmlns:a16="http://schemas.microsoft.com/office/drawing/2014/main" id="{6C883A7A-88CC-4682-B84A-3FFA87287621}"/>
              </a:ext>
            </a:extLst>
          </p:cNvPr>
          <p:cNvSpPr/>
          <p:nvPr/>
        </p:nvSpPr>
        <p:spPr>
          <a:xfrm>
            <a:off x="4412242" y="3467683"/>
            <a:ext cx="1969276" cy="7514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es-CL" sz="1400" b="1" dirty="0">
              <a:solidFill>
                <a:schemeClr val="tx1"/>
              </a:solidFill>
            </a:endParaRPr>
          </a:p>
        </p:txBody>
      </p:sp>
      <p:sp>
        <p:nvSpPr>
          <p:cNvPr id="25" name="Rectángulo 21">
            <a:extLst>
              <a:ext uri="{FF2B5EF4-FFF2-40B4-BE49-F238E27FC236}">
                <a16:creationId xmlns:a16="http://schemas.microsoft.com/office/drawing/2014/main" id="{ADF7F068-0A13-4021-BFC1-618425368A75}"/>
              </a:ext>
            </a:extLst>
          </p:cNvPr>
          <p:cNvSpPr/>
          <p:nvPr/>
        </p:nvSpPr>
        <p:spPr>
          <a:xfrm>
            <a:off x="4412242" y="4271951"/>
            <a:ext cx="1969276" cy="7514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es-CL" sz="1400" b="1" dirty="0">
              <a:solidFill>
                <a:schemeClr val="tx1"/>
              </a:solidFill>
            </a:endParaRPr>
          </a:p>
        </p:txBody>
      </p:sp>
      <p:sp>
        <p:nvSpPr>
          <p:cNvPr id="26" name="Rectángulo 21">
            <a:extLst>
              <a:ext uri="{FF2B5EF4-FFF2-40B4-BE49-F238E27FC236}">
                <a16:creationId xmlns:a16="http://schemas.microsoft.com/office/drawing/2014/main" id="{C0369748-F4F1-4A73-A0FD-4BAE4BEC28CE}"/>
              </a:ext>
            </a:extLst>
          </p:cNvPr>
          <p:cNvSpPr/>
          <p:nvPr/>
        </p:nvSpPr>
        <p:spPr>
          <a:xfrm>
            <a:off x="6472355" y="2643784"/>
            <a:ext cx="1969276" cy="7514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es-CL" sz="1400" b="1" dirty="0">
              <a:solidFill>
                <a:schemeClr val="tx1"/>
              </a:solidFill>
            </a:endParaRPr>
          </a:p>
        </p:txBody>
      </p:sp>
      <p:sp>
        <p:nvSpPr>
          <p:cNvPr id="27" name="Rectángulo 21">
            <a:extLst>
              <a:ext uri="{FF2B5EF4-FFF2-40B4-BE49-F238E27FC236}">
                <a16:creationId xmlns:a16="http://schemas.microsoft.com/office/drawing/2014/main" id="{64AD757A-6820-4C02-8956-3E51933056B5}"/>
              </a:ext>
            </a:extLst>
          </p:cNvPr>
          <p:cNvSpPr/>
          <p:nvPr/>
        </p:nvSpPr>
        <p:spPr>
          <a:xfrm>
            <a:off x="6472355" y="3467683"/>
            <a:ext cx="1969276" cy="7514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es-CL" sz="1400" b="1" dirty="0">
              <a:solidFill>
                <a:schemeClr val="tx1"/>
              </a:solidFill>
            </a:endParaRPr>
          </a:p>
        </p:txBody>
      </p:sp>
      <p:sp>
        <p:nvSpPr>
          <p:cNvPr id="28" name="Rectángulo 21">
            <a:extLst>
              <a:ext uri="{FF2B5EF4-FFF2-40B4-BE49-F238E27FC236}">
                <a16:creationId xmlns:a16="http://schemas.microsoft.com/office/drawing/2014/main" id="{9DA12243-0EFC-458A-AC5E-DEE8639D9F37}"/>
              </a:ext>
            </a:extLst>
          </p:cNvPr>
          <p:cNvSpPr/>
          <p:nvPr/>
        </p:nvSpPr>
        <p:spPr>
          <a:xfrm>
            <a:off x="6472355" y="4271951"/>
            <a:ext cx="1969276" cy="7514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es-CL" sz="1400" b="1" dirty="0">
              <a:solidFill>
                <a:schemeClr val="tx1"/>
              </a:solidFill>
            </a:endParaRPr>
          </a:p>
        </p:txBody>
      </p:sp>
      <p:sp>
        <p:nvSpPr>
          <p:cNvPr id="29" name="Rectángulo 21">
            <a:extLst>
              <a:ext uri="{FF2B5EF4-FFF2-40B4-BE49-F238E27FC236}">
                <a16:creationId xmlns:a16="http://schemas.microsoft.com/office/drawing/2014/main" id="{40AC5DFD-3BDF-4868-958B-3AB49E20D4EE}"/>
              </a:ext>
            </a:extLst>
          </p:cNvPr>
          <p:cNvSpPr/>
          <p:nvPr/>
        </p:nvSpPr>
        <p:spPr>
          <a:xfrm>
            <a:off x="8532469" y="2643784"/>
            <a:ext cx="1969276" cy="7514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es-CL" sz="1400" b="1" dirty="0">
              <a:solidFill>
                <a:schemeClr val="tx1"/>
              </a:solidFill>
            </a:endParaRPr>
          </a:p>
        </p:txBody>
      </p:sp>
      <p:sp>
        <p:nvSpPr>
          <p:cNvPr id="30" name="Rectángulo 21">
            <a:extLst>
              <a:ext uri="{FF2B5EF4-FFF2-40B4-BE49-F238E27FC236}">
                <a16:creationId xmlns:a16="http://schemas.microsoft.com/office/drawing/2014/main" id="{04AB7E22-5BA7-4079-8F73-94C5E4330268}"/>
              </a:ext>
            </a:extLst>
          </p:cNvPr>
          <p:cNvSpPr/>
          <p:nvPr/>
        </p:nvSpPr>
        <p:spPr>
          <a:xfrm>
            <a:off x="8532469" y="3467683"/>
            <a:ext cx="1969276" cy="7514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es-CL" sz="1400" b="1" dirty="0">
              <a:solidFill>
                <a:schemeClr val="tx1"/>
              </a:solidFill>
            </a:endParaRPr>
          </a:p>
        </p:txBody>
      </p:sp>
      <p:sp>
        <p:nvSpPr>
          <p:cNvPr id="31" name="Rectángulo 21">
            <a:extLst>
              <a:ext uri="{FF2B5EF4-FFF2-40B4-BE49-F238E27FC236}">
                <a16:creationId xmlns:a16="http://schemas.microsoft.com/office/drawing/2014/main" id="{D2C627B7-CA86-4ADF-900F-A71EDB0725C8}"/>
              </a:ext>
            </a:extLst>
          </p:cNvPr>
          <p:cNvSpPr/>
          <p:nvPr/>
        </p:nvSpPr>
        <p:spPr>
          <a:xfrm>
            <a:off x="8532469" y="4271951"/>
            <a:ext cx="1969276" cy="7514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es-CL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18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theme/theme1.xml><?xml version="1.0" encoding="utf-8"?>
<a:theme xmlns:a="http://schemas.openxmlformats.org/drawingml/2006/main" name="1_Custom Design">
  <a:themeElements>
    <a:clrScheme name="GA color  set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A5A62"/>
      </a:accent1>
      <a:accent2>
        <a:srgbClr val="194A5D"/>
      </a:accent2>
      <a:accent3>
        <a:srgbClr val="595959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F32E2259E29B6459C10BED37A02A879" ma:contentTypeVersion="11" ma:contentTypeDescription="Crear nuevo documento." ma:contentTypeScope="" ma:versionID="7ce5d17d08e1ab2215365925d2650254">
  <xsd:schema xmlns:xsd="http://www.w3.org/2001/XMLSchema" xmlns:xs="http://www.w3.org/2001/XMLSchema" xmlns:p="http://schemas.microsoft.com/office/2006/metadata/properties" xmlns:ns3="5f339dfb-6dcd-402e-a772-88bbf4310617" xmlns:ns4="8d2abf0f-a4d6-4ae3-a40d-38526248ef25" targetNamespace="http://schemas.microsoft.com/office/2006/metadata/properties" ma:root="true" ma:fieldsID="6b2d587582b7b768f452d847d480eead" ns3:_="" ns4:_="">
    <xsd:import namespace="5f339dfb-6dcd-402e-a772-88bbf4310617"/>
    <xsd:import namespace="8d2abf0f-a4d6-4ae3-a40d-38526248ef2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339dfb-6dcd-402e-a772-88bbf43106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2abf0f-a4d6-4ae3-a40d-38526248ef2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B5C4DE-51EF-4068-97E8-A7071E30B7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339dfb-6dcd-402e-a772-88bbf4310617"/>
    <ds:schemaRef ds:uri="8d2abf0f-a4d6-4ae3-a40d-38526248ef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27BBEE-97C9-465C-A8F0-D8DCE23D0F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3AAFA3-D9D1-4F82-8954-A600C207C343}">
  <ds:schemaRefs>
    <ds:schemaRef ds:uri="http://purl.org/dc/terms/"/>
    <ds:schemaRef ds:uri="5f339dfb-6dcd-402e-a772-88bbf4310617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8d2abf0f-a4d6-4ae3-a40d-38526248ef25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272</Words>
  <Application>Microsoft Office PowerPoint</Application>
  <PresentationFormat>Panorámica</PresentationFormat>
  <Paragraphs>86</Paragraphs>
  <Slides>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1_Custom Design</vt:lpstr>
      <vt:lpstr>Paso 4. Analizar la Causa Raíz</vt:lpstr>
      <vt:lpstr>Paso 4. Analice la causa</vt:lpstr>
      <vt:lpstr>Paso 5. Desarrollar Contramedidas</vt:lpstr>
      <vt:lpstr>Paso 5. Desarrollar Contramedidas</vt:lpstr>
      <vt:lpstr>Paso 5. Desarrollar Contramedidas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Paso 1. Aclarar el Problema</dc:title>
  <dc:creator>Kevin Sullca</dc:creator>
  <cp:lastModifiedBy>Diego Alexandre Gutierrez Espinoza</cp:lastModifiedBy>
  <cp:revision>18</cp:revision>
  <cp:lastPrinted>2020-10-03T11:40:11Z</cp:lastPrinted>
  <dcterms:created xsi:type="dcterms:W3CDTF">2020-09-21T23:17:59Z</dcterms:created>
  <dcterms:modified xsi:type="dcterms:W3CDTF">2020-11-27T16:09:48Z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0x010100AF32E2259E29B6459C10BED37A02A879</vt:lpwstr>
  </property>
</Properties>
</file>