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387" r:id="rId5"/>
    <p:sldId id="3700" r:id="rId6"/>
    <p:sldId id="3696" r:id="rId7"/>
    <p:sldId id="3690" r:id="rId8"/>
    <p:sldId id="343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F46200-4EC6-48EE-98D5-484458F842F3}" v="10" dt="2020-10-24T12:41:39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7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Sullca" userId="3dda9d308af4356c" providerId="LiveId" clId="{D5F46200-4EC6-48EE-98D5-484458F842F3}"/>
    <pc:docChg chg="addSld delSld modSld">
      <pc:chgData name="Kevin Sullca" userId="3dda9d308af4356c" providerId="LiveId" clId="{D5F46200-4EC6-48EE-98D5-484458F842F3}" dt="2020-10-24T12:41:39.776" v="31" actId="572"/>
      <pc:docMkLst>
        <pc:docMk/>
      </pc:docMkLst>
      <pc:sldChg chg="add">
        <pc:chgData name="Kevin Sullca" userId="3dda9d308af4356c" providerId="LiveId" clId="{D5F46200-4EC6-48EE-98D5-484458F842F3}" dt="2020-10-21T20:01:59.852" v="19"/>
        <pc:sldMkLst>
          <pc:docMk/>
          <pc:sldMk cId="4075295294" sldId="3439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746571415" sldId="3485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1008145598" sldId="3489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585049181" sldId="3491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893032550" sldId="3492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580825015" sldId="3494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1639270094" sldId="3495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436881043" sldId="3496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23656832" sldId="3497"/>
        </pc:sldMkLst>
      </pc:sldChg>
      <pc:sldChg chg="addSp modSp add mod">
        <pc:chgData name="Kevin Sullca" userId="3dda9d308af4356c" providerId="LiveId" clId="{D5F46200-4EC6-48EE-98D5-484458F842F3}" dt="2020-10-24T12:41:39.776" v="31" actId="572"/>
        <pc:sldMkLst>
          <pc:docMk/>
          <pc:sldMk cId="1337987113" sldId="3565"/>
        </pc:sldMkLst>
        <pc:spChg chg="add mod">
          <ac:chgData name="Kevin Sullca" userId="3dda9d308af4356c" providerId="LiveId" clId="{D5F46200-4EC6-48EE-98D5-484458F842F3}" dt="2020-10-21T19:59:15.988" v="7" actId="1035"/>
          <ac:spMkLst>
            <pc:docMk/>
            <pc:sldMk cId="1337987113" sldId="3565"/>
            <ac:spMk id="3" creationId="{0D5CE6F2-605D-4C1E-AB89-911B34905748}"/>
          </ac:spMkLst>
        </pc:spChg>
        <pc:spChg chg="add mod">
          <ac:chgData name="Kevin Sullca" userId="3dda9d308af4356c" providerId="LiveId" clId="{D5F46200-4EC6-48EE-98D5-484458F842F3}" dt="2020-10-21T19:59:28.882" v="10" actId="1076"/>
          <ac:spMkLst>
            <pc:docMk/>
            <pc:sldMk cId="1337987113" sldId="3565"/>
            <ac:spMk id="4" creationId="{1C5F40FB-D2EF-4213-AAF0-0A216B8D167F}"/>
          </ac:spMkLst>
        </pc:spChg>
        <pc:spChg chg="mod">
          <ac:chgData name="Kevin Sullca" userId="3dda9d308af4356c" providerId="LiveId" clId="{D5F46200-4EC6-48EE-98D5-484458F842F3}" dt="2020-10-24T12:33:11.887" v="24" actId="14100"/>
          <ac:spMkLst>
            <pc:docMk/>
            <pc:sldMk cId="1337987113" sldId="3565"/>
            <ac:spMk id="5" creationId="{A4290ED5-51AB-496A-8A15-E4F5B70F3111}"/>
          </ac:spMkLst>
        </pc:spChg>
        <pc:spChg chg="add mod">
          <ac:chgData name="Kevin Sullca" userId="3dda9d308af4356c" providerId="LiveId" clId="{D5F46200-4EC6-48EE-98D5-484458F842F3}" dt="2020-10-21T19:59:28.882" v="10" actId="1076"/>
          <ac:spMkLst>
            <pc:docMk/>
            <pc:sldMk cId="1337987113" sldId="3565"/>
            <ac:spMk id="6" creationId="{5C9AE79B-1E76-425A-AA72-8174F79338FF}"/>
          </ac:spMkLst>
        </pc:spChg>
        <pc:graphicFrameChg chg="add mod modGraphic">
          <ac:chgData name="Kevin Sullca" userId="3dda9d308af4356c" providerId="LiveId" clId="{D5F46200-4EC6-48EE-98D5-484458F842F3}" dt="2020-10-24T12:41:39.776" v="31" actId="572"/>
          <ac:graphicFrameMkLst>
            <pc:docMk/>
            <pc:sldMk cId="1337987113" sldId="3565"/>
            <ac:graphicFrameMk id="10" creationId="{A4C59828-8654-4CC0-80B4-7EB1EB423E07}"/>
          </ac:graphicFrameMkLst>
        </pc:graphicFrameChg>
      </pc:sldChg>
      <pc:sldChg chg="addSp delSp modSp add mod">
        <pc:chgData name="Kevin Sullca" userId="3dda9d308af4356c" providerId="LiveId" clId="{D5F46200-4EC6-48EE-98D5-484458F842F3}" dt="2020-10-21T20:00:49.863" v="18" actId="20577"/>
        <pc:sldMkLst>
          <pc:docMk/>
          <pc:sldMk cId="2821191405" sldId="3566"/>
        </pc:sldMkLst>
        <pc:spChg chg="add">
          <ac:chgData name="Kevin Sullca" userId="3dda9d308af4356c" providerId="LiveId" clId="{D5F46200-4EC6-48EE-98D5-484458F842F3}" dt="2020-10-21T20:00:47.430" v="15" actId="22"/>
          <ac:spMkLst>
            <pc:docMk/>
            <pc:sldMk cId="2821191405" sldId="3566"/>
            <ac:spMk id="2" creationId="{628B14E0-B407-495D-A3B2-2F54D02EEE50}"/>
          </ac:spMkLst>
        </pc:spChg>
        <pc:spChg chg="add mod">
          <ac:chgData name="Kevin Sullca" userId="3dda9d308af4356c" providerId="LiveId" clId="{D5F46200-4EC6-48EE-98D5-484458F842F3}" dt="2020-10-21T20:00:49.863" v="18" actId="20577"/>
          <ac:spMkLst>
            <pc:docMk/>
            <pc:sldMk cId="2821191405" sldId="3566"/>
            <ac:spMk id="8" creationId="{CC2FDB11-F4E0-4BB5-A506-4F5995D0B394}"/>
          </ac:spMkLst>
        </pc:spChg>
        <pc:spChg chg="mod">
          <ac:chgData name="Kevin Sullca" userId="3dda9d308af4356c" providerId="LiveId" clId="{D5F46200-4EC6-48EE-98D5-484458F842F3}" dt="2020-10-21T19:59:52.419" v="12" actId="6549"/>
          <ac:spMkLst>
            <pc:docMk/>
            <pc:sldMk cId="2821191405" sldId="3566"/>
            <ac:spMk id="36" creationId="{3A5D62AA-D414-4B4E-9B9E-F8C1DA483C56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1" creationId="{EA11ACE6-B90C-4DB4-9CB3-63CF9AC05088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2" creationId="{5B0665C3-AC4A-4563-A9F4-7A26EBD4DF41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3" creationId="{8A763589-7713-413A-9933-05EA7AA91C62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4" creationId="{92565A92-7116-4BCF-9A93-E4E80244E86A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5" creationId="{492146F2-291C-4539-9B72-1FDAAFE0D213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6" creationId="{D39FE2CA-5CB6-48AA-8897-61278C306151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7" creationId="{26C6881E-7FA5-4C43-A5F3-E7AB3FDEACD4}"/>
          </ac:spMkLst>
        </pc:spChg>
        <pc:spChg chg="mod topLvl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70" creationId="{7881FB8C-62DC-4EF6-AC9C-7DE69612B49C}"/>
          </ac:spMkLst>
        </pc:spChg>
        <pc:spChg chg="mod topLvl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72" creationId="{74070137-B3FD-4E98-9627-240B922EA020}"/>
          </ac:spMkLst>
        </pc:spChg>
        <pc:grpChg chg="mod topLvl">
          <ac:chgData name="Kevin Sullca" userId="3dda9d308af4356c" providerId="LiveId" clId="{D5F46200-4EC6-48EE-98D5-484458F842F3}" dt="2020-10-21T20:00:44.318" v="14" actId="165"/>
          <ac:grpSpMkLst>
            <pc:docMk/>
            <pc:sldMk cId="2821191405" sldId="3566"/>
            <ac:grpSpMk id="50" creationId="{D1DA1CFB-8C97-40E9-AF3E-6787B2343C2B}"/>
          </ac:grpSpMkLst>
        </pc:grpChg>
        <pc:grpChg chg="del mod">
          <ac:chgData name="Kevin Sullca" userId="3dda9d308af4356c" providerId="LiveId" clId="{D5F46200-4EC6-48EE-98D5-484458F842F3}" dt="2020-10-21T20:00:44.318" v="14" actId="165"/>
          <ac:grpSpMkLst>
            <pc:docMk/>
            <pc:sldMk cId="2821191405" sldId="3566"/>
            <ac:grpSpMk id="78" creationId="{325C611D-ADBA-46BC-964B-497167E57509}"/>
          </ac:grpSpMkLst>
        </pc:grp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58" creationId="{5B4D9686-C01D-4CC7-8BF8-4155BD5A9B3B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59" creationId="{B1365381-0EDE-4357-ABDD-3FD373E3980B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0" creationId="{50E5CFC5-95FD-4475-A9B2-3FD20E1747F2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1" creationId="{E96F8FB8-BF46-4E67-97CE-CC2A45336D18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2" creationId="{0E1B8042-A7C4-4FFC-8926-DC01E6A5E9D5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3" creationId="{1BD9982B-A28A-4466-91B5-32940F7B9B35}"/>
          </ac:cxnSpMkLst>
        </pc:cxnChg>
        <pc:cxnChg chg="mod topLvl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74" creationId="{21F6825C-0B87-4E05-8485-9A8147718FA0}"/>
          </ac:cxnSpMkLst>
        </pc:cxnChg>
        <pc:cxnChg chg="mod topLvl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77" creationId="{550F4B99-2061-433B-ADC9-0C9AF94237D9}"/>
          </ac:cxnSpMkLst>
        </pc:cxnChg>
      </pc:sldChg>
      <pc:sldMasterChg chg="delSldLayout">
        <pc:chgData name="Kevin Sullca" userId="3dda9d308af4356c" providerId="LiveId" clId="{D5F46200-4EC6-48EE-98D5-484458F842F3}" dt="2020-10-21T19:58:46.585" v="0" actId="47"/>
        <pc:sldMasterMkLst>
          <pc:docMk/>
          <pc:sldMasterMk cId="2532495419" sldId="2147483660"/>
        </pc:sldMasterMkLst>
        <pc:sldLayoutChg chg="del">
          <pc:chgData name="Kevin Sullca" userId="3dda9d308af4356c" providerId="LiveId" clId="{D5F46200-4EC6-48EE-98D5-484458F842F3}" dt="2020-10-21T19:58:46.585" v="0" actId="47"/>
          <pc:sldLayoutMkLst>
            <pc:docMk/>
            <pc:sldMasterMk cId="2532495419" sldId="2147483660"/>
            <pc:sldLayoutMk cId="792323014" sldId="214748366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D53F4-92EB-4D12-A5E6-9FF679D05832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8CFB-533E-4D65-A3CC-8B801376CD1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7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FF81-0BC9-4F04-A7DB-386197658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31" y="312118"/>
            <a:ext cx="10515600" cy="479937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F9FA6F04-8F91-4A24-B855-571BBB1CF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000" y="6552356"/>
            <a:ext cx="27456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DE" sz="95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Resolución del Problemas P1-01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694E7A-43D6-4A06-8A20-FB9C950A40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Propiedad de Jaime Villafuerte </a:t>
            </a:r>
            <a:fld id="{1D53E690-444E-4C5D-BE4C-C4E834D8FEC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9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8">
            <a:extLst>
              <a:ext uri="{FF2B5EF4-FFF2-40B4-BE49-F238E27FC236}">
                <a16:creationId xmlns:a16="http://schemas.microsoft.com/office/drawing/2014/main" id="{22263AD4-120F-46EE-B6CC-3715A41761E3}"/>
              </a:ext>
            </a:extLst>
          </p:cNvPr>
          <p:cNvSpPr/>
          <p:nvPr userDrawn="1"/>
        </p:nvSpPr>
        <p:spPr>
          <a:xfrm>
            <a:off x="0" y="6498060"/>
            <a:ext cx="12203482" cy="365760"/>
          </a:xfrm>
          <a:prstGeom prst="rect">
            <a:avLst/>
          </a:prstGeom>
          <a:solidFill>
            <a:srgbClr val="2B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Gemba Academy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7FC2C8-A1E8-4CF2-A618-67A9F5CA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31" y="361734"/>
            <a:ext cx="10515600" cy="479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DD6EC-EE8D-4CE1-BAFD-D87D7FE93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9831" y="1201579"/>
            <a:ext cx="10515600" cy="4969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D30A6-30F2-41FD-8A97-ACE31D86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664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53E690-444E-4C5D-BE4C-C4E834D8FEC3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A39D7E-64B8-494F-80F8-44AEF8929B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76868" y="253471"/>
            <a:ext cx="914400" cy="517922"/>
          </a:xfrm>
          <a:prstGeom prst="rect">
            <a:avLst/>
          </a:prstGeom>
        </p:spPr>
      </p:pic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26F43CFD-BCA8-4880-9F8F-084C53067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000" y="6552356"/>
            <a:ext cx="27456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DE" sz="950">
                <a:solidFill>
                  <a:schemeClr val="bg1"/>
                </a:solidFill>
              </a:defRPr>
            </a:lvl1pPr>
          </a:lstStyle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324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2B66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87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16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573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0F44-90AA-42DA-9E23-3C197B9C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Paso 1. Aclarar el Problema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E971E8D9-9E4C-4BB9-8E2D-F2AB08B29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E3C97BD7-6DCB-4019-9F31-DF2EB90B8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290ED5-51AB-496A-8A15-E4F5B70F3111}"/>
              </a:ext>
            </a:extLst>
          </p:cNvPr>
          <p:cNvSpPr/>
          <p:nvPr/>
        </p:nvSpPr>
        <p:spPr>
          <a:xfrm>
            <a:off x="4085018" y="1387779"/>
            <a:ext cx="5752721" cy="858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s-CL" sz="1400" b="1">
                <a:solidFill>
                  <a:schemeClr val="tx1"/>
                </a:solidFill>
              </a:rPr>
              <a:t>Por qué es un problema? </a:t>
            </a:r>
            <a:r>
              <a:rPr lang="es-CL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______________________________________________________</a:t>
            </a:r>
            <a:endParaRPr lang="es-CL" sz="1400" b="1" i="1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s-CL" sz="1400" b="1">
                <a:solidFill>
                  <a:schemeClr val="tx1"/>
                </a:solidFill>
              </a:rPr>
              <a:t>El estado ideal es </a:t>
            </a:r>
            <a:r>
              <a:rPr lang="es-CL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_______________________________________________________  ________________________________________________________________</a:t>
            </a:r>
            <a:endParaRPr lang="es-CL" sz="1400" b="1" i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2EEB56-753E-4884-8C75-57AC406BBCEB}"/>
              </a:ext>
            </a:extLst>
          </p:cNvPr>
          <p:cNvSpPr/>
          <p:nvPr/>
        </p:nvSpPr>
        <p:spPr>
          <a:xfrm>
            <a:off x="4085017" y="905255"/>
            <a:ext cx="1578301" cy="4152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s-CL" sz="1400" b="1">
                <a:solidFill>
                  <a:schemeClr val="bg1"/>
                </a:solidFill>
              </a:rPr>
              <a:t>Problema: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727BC26-F9A8-456D-9C1A-8A7232202067}"/>
              </a:ext>
            </a:extLst>
          </p:cNvPr>
          <p:cNvGraphicFramePr>
            <a:graphicFrameLocks noGrp="1"/>
          </p:cNvGraphicFramePr>
          <p:nvPr/>
        </p:nvGraphicFramePr>
        <p:xfrm>
          <a:off x="4085017" y="2392255"/>
          <a:ext cx="7629711" cy="2021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137">
                  <a:extLst>
                    <a:ext uri="{9D8B030D-6E8A-4147-A177-3AD203B41FA5}">
                      <a16:colId xmlns:a16="http://schemas.microsoft.com/office/drawing/2014/main" val="1668778660"/>
                    </a:ext>
                  </a:extLst>
                </a:gridCol>
                <a:gridCol w="2664480">
                  <a:extLst>
                    <a:ext uri="{9D8B030D-6E8A-4147-A177-3AD203B41FA5}">
                      <a16:colId xmlns:a16="http://schemas.microsoft.com/office/drawing/2014/main" val="3650874616"/>
                    </a:ext>
                  </a:extLst>
                </a:gridCol>
                <a:gridCol w="2685043">
                  <a:extLst>
                    <a:ext uri="{9D8B030D-6E8A-4147-A177-3AD203B41FA5}">
                      <a16:colId xmlns:a16="http://schemas.microsoft.com/office/drawing/2014/main" val="2682495661"/>
                    </a:ext>
                  </a:extLst>
                </a:gridCol>
                <a:gridCol w="1041051">
                  <a:extLst>
                    <a:ext uri="{9D8B030D-6E8A-4147-A177-3AD203B41FA5}">
                      <a16:colId xmlns:a16="http://schemas.microsoft.com/office/drawing/2014/main" val="2674217321"/>
                    </a:ext>
                  </a:extLst>
                </a:gridCol>
              </a:tblGrid>
              <a:tr h="422641">
                <a:tc>
                  <a:txBody>
                    <a:bodyPr/>
                    <a:lstStyle/>
                    <a:p>
                      <a:pPr algn="ctr"/>
                      <a:r>
                        <a:rPr lang="es-CL" sz="1400"/>
                        <a:t>4W1H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/>
                        <a:t>Condición Objetivo 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/>
                        <a:t>Condición Actual 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/>
                        <a:t>Brecha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699993"/>
                  </a:ext>
                </a:extLst>
              </a:tr>
              <a:tr h="270182">
                <a:tc>
                  <a:txBody>
                    <a:bodyPr/>
                    <a:lstStyle/>
                    <a:p>
                      <a:pPr algn="ctr"/>
                      <a:r>
                        <a:rPr lang="es-CL" sz="1400" b="1"/>
                        <a:t>Qué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i="1"/>
                    </a:p>
                  </a:txBody>
                  <a:tcP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200" i="1"/>
                    </a:p>
                  </a:txBody>
                  <a:tcP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266359"/>
                  </a:ext>
                </a:extLst>
              </a:tr>
              <a:tr h="270182">
                <a:tc>
                  <a:txBody>
                    <a:bodyPr/>
                    <a:lstStyle/>
                    <a:p>
                      <a:pPr algn="ctr"/>
                      <a:r>
                        <a:rPr lang="es-CL" sz="1400" b="1"/>
                        <a:t>Quién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003898"/>
                  </a:ext>
                </a:extLst>
              </a:tr>
              <a:tr h="379310"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solidFill>
                            <a:schemeClr val="tx1"/>
                          </a:solidFill>
                        </a:rPr>
                        <a:t>Cuándo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 i="1">
                        <a:solidFill>
                          <a:srgbClr val="0B1D78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 i="1">
                        <a:solidFill>
                          <a:srgbClr val="0B1D78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200" i="1">
                        <a:solidFill>
                          <a:srgbClr val="0B1D78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97960"/>
                  </a:ext>
                </a:extLst>
              </a:tr>
              <a:tr h="270182">
                <a:tc>
                  <a:txBody>
                    <a:bodyPr/>
                    <a:lstStyle/>
                    <a:p>
                      <a:pPr algn="ctr"/>
                      <a:r>
                        <a:rPr lang="es-CL" sz="1400" b="1"/>
                        <a:t>Dónde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288779"/>
                  </a:ext>
                </a:extLst>
              </a:tr>
              <a:tr h="270182">
                <a:tc>
                  <a:txBody>
                    <a:bodyPr/>
                    <a:lstStyle/>
                    <a:p>
                      <a:pPr algn="ctr"/>
                      <a:r>
                        <a:rPr lang="es-CL" sz="1400" b="1"/>
                        <a:t>Cómo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i="1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868209"/>
                  </a:ext>
                </a:extLst>
              </a:tr>
            </a:tbl>
          </a:graphicData>
        </a:graphic>
      </p:graphicFrame>
      <p:sp>
        <p:nvSpPr>
          <p:cNvPr id="46" name="Rectangle 45">
            <a:extLst>
              <a:ext uri="{FF2B5EF4-FFF2-40B4-BE49-F238E27FC236}">
                <a16:creationId xmlns:a16="http://schemas.microsoft.com/office/drawing/2014/main" id="{FEBEC92B-9237-4C98-BDEE-3B8D14F0E27B}"/>
              </a:ext>
            </a:extLst>
          </p:cNvPr>
          <p:cNvSpPr/>
          <p:nvPr/>
        </p:nvSpPr>
        <p:spPr>
          <a:xfrm>
            <a:off x="5654053" y="906017"/>
            <a:ext cx="6060675" cy="396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s-CL" sz="1400" i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FC27CA-6DCE-471D-A2B7-E0350C12B4E5}"/>
              </a:ext>
            </a:extLst>
          </p:cNvPr>
          <p:cNvSpPr txBox="1"/>
          <p:nvPr/>
        </p:nvSpPr>
        <p:spPr>
          <a:xfrm>
            <a:off x="6282198" y="4428958"/>
            <a:ext cx="54156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1000" b="0" kern="0">
                <a:latin typeface="Arial"/>
              </a:rPr>
              <a:t>“X” para indicar que existe una brecha. “O” </a:t>
            </a:r>
            <a:r>
              <a:rPr lang="es-CO" sz="1000" kern="0">
                <a:latin typeface="Arial"/>
              </a:rPr>
              <a:t>indica </a:t>
            </a:r>
            <a:r>
              <a:rPr lang="es-CO" sz="1000" b="0" kern="0">
                <a:latin typeface="Arial"/>
              </a:rPr>
              <a:t>no hay brecha</a:t>
            </a:r>
            <a:endParaRPr lang="es-CL" sz="10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DC38D-4BAD-454D-A989-49D679F57086}"/>
              </a:ext>
            </a:extLst>
          </p:cNvPr>
          <p:cNvSpPr/>
          <p:nvPr/>
        </p:nvSpPr>
        <p:spPr>
          <a:xfrm>
            <a:off x="4085017" y="4784210"/>
            <a:ext cx="7648782" cy="14870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27" name="Tabla 3">
            <a:extLst>
              <a:ext uri="{FF2B5EF4-FFF2-40B4-BE49-F238E27FC236}">
                <a16:creationId xmlns:a16="http://schemas.microsoft.com/office/drawing/2014/main" id="{2044975F-61B9-482C-A432-54E1B02C7357}"/>
              </a:ext>
            </a:extLst>
          </p:cNvPr>
          <p:cNvGraphicFramePr>
            <a:graphicFrameLocks noGrp="1"/>
          </p:cNvGraphicFramePr>
          <p:nvPr/>
        </p:nvGraphicFramePr>
        <p:xfrm>
          <a:off x="9850194" y="1482315"/>
          <a:ext cx="1883605" cy="8414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6721">
                  <a:extLst>
                    <a:ext uri="{9D8B030D-6E8A-4147-A177-3AD203B41FA5}">
                      <a16:colId xmlns:a16="http://schemas.microsoft.com/office/drawing/2014/main" val="2190171432"/>
                    </a:ext>
                  </a:extLst>
                </a:gridCol>
                <a:gridCol w="376721">
                  <a:extLst>
                    <a:ext uri="{9D8B030D-6E8A-4147-A177-3AD203B41FA5}">
                      <a16:colId xmlns:a16="http://schemas.microsoft.com/office/drawing/2014/main" val="672194242"/>
                    </a:ext>
                  </a:extLst>
                </a:gridCol>
                <a:gridCol w="376721">
                  <a:extLst>
                    <a:ext uri="{9D8B030D-6E8A-4147-A177-3AD203B41FA5}">
                      <a16:colId xmlns:a16="http://schemas.microsoft.com/office/drawing/2014/main" val="1558218592"/>
                    </a:ext>
                  </a:extLst>
                </a:gridCol>
                <a:gridCol w="376721">
                  <a:extLst>
                    <a:ext uri="{9D8B030D-6E8A-4147-A177-3AD203B41FA5}">
                      <a16:colId xmlns:a16="http://schemas.microsoft.com/office/drawing/2014/main" val="4056081829"/>
                    </a:ext>
                  </a:extLst>
                </a:gridCol>
                <a:gridCol w="376721">
                  <a:extLst>
                    <a:ext uri="{9D8B030D-6E8A-4147-A177-3AD203B41FA5}">
                      <a16:colId xmlns:a16="http://schemas.microsoft.com/office/drawing/2014/main" val="3454298847"/>
                    </a:ext>
                  </a:extLst>
                </a:gridCol>
              </a:tblGrid>
              <a:tr h="448085">
                <a:tc>
                  <a:txBody>
                    <a:bodyPr/>
                    <a:lstStyle/>
                    <a:p>
                      <a:pPr lvl="0" algn="ctr"/>
                      <a:r>
                        <a:rPr lang="es-PE" sz="105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PE" sz="105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PE" sz="105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PE" sz="105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PE" sz="105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8785"/>
                  </a:ext>
                </a:extLst>
              </a:tr>
              <a:tr h="393392">
                <a:tc>
                  <a:txBody>
                    <a:bodyPr/>
                    <a:lstStyle/>
                    <a:p>
                      <a:pPr lvl="0" algn="ctr"/>
                      <a:endParaRPr lang="es-PE" sz="1050" i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s-PE" sz="105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s-PE" sz="105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s-PE" sz="1050" i="1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s-PE" sz="105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131418"/>
                  </a:ext>
                </a:extLst>
              </a:tr>
            </a:tbl>
          </a:graphicData>
        </a:graphic>
      </p:graphicFrame>
      <p:grpSp>
        <p:nvGrpSpPr>
          <p:cNvPr id="16" name="Grupo 15">
            <a:extLst>
              <a:ext uri="{FF2B5EF4-FFF2-40B4-BE49-F238E27FC236}">
                <a16:creationId xmlns:a16="http://schemas.microsoft.com/office/drawing/2014/main" id="{066F35C2-4C8D-403F-90DC-C735D958D6BC}"/>
              </a:ext>
            </a:extLst>
          </p:cNvPr>
          <p:cNvGrpSpPr/>
          <p:nvPr/>
        </p:nvGrpSpPr>
        <p:grpSpPr>
          <a:xfrm>
            <a:off x="428732" y="905254"/>
            <a:ext cx="3455644" cy="5366007"/>
            <a:chOff x="428732" y="905254"/>
            <a:chExt cx="3455644" cy="536600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21915D3-7AC7-40F4-92D1-052B489A75A7}"/>
                </a:ext>
              </a:extLst>
            </p:cNvPr>
            <p:cNvGrpSpPr/>
            <p:nvPr/>
          </p:nvGrpSpPr>
          <p:grpSpPr>
            <a:xfrm>
              <a:off x="428732" y="905254"/>
              <a:ext cx="2660543" cy="5366007"/>
              <a:chOff x="339832" y="1396498"/>
              <a:chExt cx="3456861" cy="4874763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4C6958F-9CAF-4257-999D-D96FC410B9A1}"/>
                  </a:ext>
                </a:extLst>
              </p:cNvPr>
              <p:cNvSpPr/>
              <p:nvPr/>
            </p:nvSpPr>
            <p:spPr>
              <a:xfrm>
                <a:off x="339832" y="1396498"/>
                <a:ext cx="3456861" cy="4874763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182880" rtlCol="0" anchor="t"/>
              <a:lstStyle/>
              <a:p>
                <a:pPr algn="ctr"/>
                <a:endParaRPr lang="es-419" sz="1600">
                  <a:solidFill>
                    <a:srgbClr val="002060"/>
                  </a:solidFill>
                </a:endParaRPr>
              </a:p>
            </p:txBody>
          </p:sp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48BD59C2-806A-446D-9705-32E2D320A4C1}"/>
                  </a:ext>
                </a:extLst>
              </p:cNvPr>
              <p:cNvSpPr/>
              <p:nvPr/>
            </p:nvSpPr>
            <p:spPr>
              <a:xfrm>
                <a:off x="555273" y="2853805"/>
                <a:ext cx="1403251" cy="614371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Condición Objetivo</a:t>
                </a: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F05B40E1-4799-43A2-B4CA-DCEFF0EC9681}"/>
                  </a:ext>
                </a:extLst>
              </p:cNvPr>
              <p:cNvSpPr/>
              <p:nvPr/>
            </p:nvSpPr>
            <p:spPr>
              <a:xfrm>
                <a:off x="555273" y="5276312"/>
                <a:ext cx="1450026" cy="614372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Condición Actual</a:t>
                </a:r>
              </a:p>
            </p:txBody>
          </p: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0A787C06-328C-49CD-9E71-6D591DAB52C3}"/>
                  </a:ext>
                </a:extLst>
              </p:cNvPr>
              <p:cNvSpPr/>
              <p:nvPr/>
            </p:nvSpPr>
            <p:spPr>
              <a:xfrm>
                <a:off x="1967470" y="3948577"/>
                <a:ext cx="1730676" cy="731365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Problema Grande/Vago</a:t>
                </a:r>
              </a:p>
            </p:txBody>
          </p: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B1CA9B89-E3CD-4FC3-8EB7-F0FD377CC27E}"/>
                  </a:ext>
                </a:extLst>
              </p:cNvPr>
              <p:cNvCxnSpPr/>
              <p:nvPr/>
            </p:nvCxnSpPr>
            <p:spPr>
              <a:xfrm>
                <a:off x="1324039" y="3511268"/>
                <a:ext cx="0" cy="1654993"/>
              </a:xfrm>
              <a:prstGeom prst="straightConnector1">
                <a:avLst/>
              </a:prstGeom>
              <a:ln w="57150">
                <a:solidFill>
                  <a:schemeClr val="tx1">
                    <a:lumMod val="50000"/>
                    <a:lumOff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20E4D2C6-4B91-427D-A2AE-E0D28C3214DE}"/>
                  </a:ext>
                </a:extLst>
              </p:cNvPr>
              <p:cNvSpPr/>
              <p:nvPr/>
            </p:nvSpPr>
            <p:spPr>
              <a:xfrm>
                <a:off x="555273" y="1766311"/>
                <a:ext cx="1450026" cy="58455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Estado Ideal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FD89C291-7858-435D-81E2-CDD4A238DB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4039" y="4335298"/>
                <a:ext cx="555489" cy="0"/>
              </a:xfrm>
              <a:prstGeom prst="straightConnector1">
                <a:avLst/>
              </a:prstGeom>
              <a:ln w="57150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7465DE3E-7329-4750-B82C-94E6BE5F276F}"/>
                </a:ext>
              </a:extLst>
            </p:cNvPr>
            <p:cNvSpPr/>
            <p:nvPr/>
          </p:nvSpPr>
          <p:spPr>
            <a:xfrm>
              <a:off x="2300376" y="1345126"/>
              <a:ext cx="1584000" cy="457200"/>
            </a:xfrm>
            <a:prstGeom prst="homePlate">
              <a:avLst>
                <a:gd name="adj" fmla="val 28295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400">
                  <a:solidFill>
                    <a:schemeClr val="bg1"/>
                  </a:solidFill>
                </a:rPr>
                <a:t>    Aclare el Estado Ideal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A662CB3-10FA-4F8C-AB90-A1A418F8A4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02106" y="1255436"/>
              <a:ext cx="316010" cy="3160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70D4224B-789C-4FC4-BB3D-267840DB916C}"/>
                </a:ext>
              </a:extLst>
            </p:cNvPr>
            <p:cNvSpPr/>
            <p:nvPr/>
          </p:nvSpPr>
          <p:spPr>
            <a:xfrm>
              <a:off x="2300376" y="2408940"/>
              <a:ext cx="1584000" cy="936000"/>
            </a:xfrm>
            <a:prstGeom prst="homePlate">
              <a:avLst>
                <a:gd name="adj" fmla="val 11531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400">
                  <a:solidFill>
                    <a:schemeClr val="bg1"/>
                  </a:solidFill>
                </a:rPr>
                <a:t>    Aclare la Condición Objetivo y la Condición Actual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0516C91-AB58-42E1-A06B-58D8191BAC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02106" y="2382388"/>
              <a:ext cx="316010" cy="3160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CB3C8B56-6DCB-4E5E-8415-9213C6F29080}"/>
                </a:ext>
              </a:extLst>
            </p:cNvPr>
            <p:cNvSpPr/>
            <p:nvPr/>
          </p:nvSpPr>
          <p:spPr>
            <a:xfrm>
              <a:off x="2300375" y="4782006"/>
              <a:ext cx="1584000" cy="1152000"/>
            </a:xfrm>
            <a:prstGeom prst="homePlate">
              <a:avLst>
                <a:gd name="adj" fmla="val 9934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400">
                  <a:solidFill>
                    <a:schemeClr val="bg1"/>
                  </a:solidFill>
                </a:rPr>
                <a:t>    Visualice la brecha entre la Condición Objetivo y la Condición Actual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26633D0-5D22-4802-AD41-9B48B2DB5B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02106" y="4721860"/>
              <a:ext cx="316010" cy="3160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0" name="Nube 9">
              <a:extLst>
                <a:ext uri="{FF2B5EF4-FFF2-40B4-BE49-F238E27FC236}">
                  <a16:creationId xmlns:a16="http://schemas.microsoft.com/office/drawing/2014/main" id="{70A6981C-1D62-48C2-A553-5362DA3D64CF}"/>
                </a:ext>
              </a:extLst>
            </p:cNvPr>
            <p:cNvSpPr/>
            <p:nvPr/>
          </p:nvSpPr>
          <p:spPr>
            <a:xfrm>
              <a:off x="445131" y="1249247"/>
              <a:ext cx="1476000" cy="1048801"/>
            </a:xfrm>
            <a:prstGeom prst="clou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3">
            <a:extLst>
              <a:ext uri="{FF2B5EF4-FFF2-40B4-BE49-F238E27FC236}">
                <a16:creationId xmlns:a16="http://schemas.microsoft.com/office/drawing/2014/main" id="{2653CECA-D186-40FE-9D16-B60F91FFCC49}"/>
              </a:ext>
            </a:extLst>
          </p:cNvPr>
          <p:cNvSpPr txBox="1"/>
          <p:nvPr/>
        </p:nvSpPr>
        <p:spPr>
          <a:xfrm>
            <a:off x="4085017" y="4820106"/>
            <a:ext cx="11268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b="1" kern="0">
                <a:latin typeface="Arial"/>
              </a:rPr>
              <a:t>Run Chart</a:t>
            </a:r>
            <a:endParaRPr lang="es-CL" sz="1200" b="1"/>
          </a:p>
        </p:txBody>
      </p:sp>
    </p:spTree>
    <p:extLst>
      <p:ext uri="{BB962C8B-B14F-4D97-AF65-F5344CB8AC3E}">
        <p14:creationId xmlns:p14="http://schemas.microsoft.com/office/powerpoint/2010/main" val="57665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1DBB7-E62E-49F2-9E50-097EC550B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/>
              <a:t>Paso 2. Descomponer el Problema</a:t>
            </a:r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99A922-0364-421C-A177-345B5A1BC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115015-AEE9-4E27-85ED-D181B0BEFE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F5A0A841-5A55-4A9C-BE6D-943466C81761}"/>
              </a:ext>
            </a:extLst>
          </p:cNvPr>
          <p:cNvGraphicFramePr>
            <a:graphicFrameLocks noGrp="1"/>
          </p:cNvGraphicFramePr>
          <p:nvPr/>
        </p:nvGraphicFramePr>
        <p:xfrm>
          <a:off x="4071268" y="1508619"/>
          <a:ext cx="751787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926">
                  <a:extLst>
                    <a:ext uri="{9D8B030D-6E8A-4147-A177-3AD203B41FA5}">
                      <a16:colId xmlns:a16="http://schemas.microsoft.com/office/drawing/2014/main" val="1668778660"/>
                    </a:ext>
                  </a:extLst>
                </a:gridCol>
                <a:gridCol w="6038948">
                  <a:extLst>
                    <a:ext uri="{9D8B030D-6E8A-4147-A177-3AD203B41FA5}">
                      <a16:colId xmlns:a16="http://schemas.microsoft.com/office/drawing/2014/main" val="3650874616"/>
                    </a:ext>
                  </a:extLst>
                </a:gridCol>
              </a:tblGrid>
              <a:tr h="286992">
                <a:tc>
                  <a:txBody>
                    <a:bodyPr/>
                    <a:lstStyle/>
                    <a:p>
                      <a:pPr algn="ctr"/>
                      <a:r>
                        <a:rPr lang="es-CL" sz="1400">
                          <a:solidFill>
                            <a:schemeClr val="bg1"/>
                          </a:solidFill>
                        </a:rPr>
                        <a:t>4W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>
                          <a:solidFill>
                            <a:schemeClr val="bg1"/>
                          </a:solidFill>
                        </a:rPr>
                        <a:t>Puntos de división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699993"/>
                  </a:ext>
                </a:extLst>
              </a:tr>
              <a:tr h="212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>
                          <a:solidFill>
                            <a:schemeClr val="tx1"/>
                          </a:solidFill>
                        </a:rPr>
                        <a:t>¿Qué?</a:t>
                      </a:r>
                    </a:p>
                  </a:txBody>
                  <a:tcP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400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266359"/>
                  </a:ext>
                </a:extLst>
              </a:tr>
              <a:tr h="212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>
                          <a:solidFill>
                            <a:schemeClr val="tx1"/>
                          </a:solidFill>
                        </a:rPr>
                        <a:t>¿Dónde? </a:t>
                      </a: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400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003898"/>
                  </a:ext>
                </a:extLst>
              </a:tr>
              <a:tr h="217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>
                          <a:solidFill>
                            <a:schemeClr val="tx1"/>
                          </a:solidFill>
                        </a:rPr>
                        <a:t>¿Cuándo? </a:t>
                      </a: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400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97960"/>
                  </a:ext>
                </a:extLst>
              </a:tr>
              <a:tr h="212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>
                          <a:solidFill>
                            <a:schemeClr val="tx1"/>
                          </a:solidFill>
                        </a:rPr>
                        <a:t>¿Quién?</a:t>
                      </a: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400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288779"/>
                  </a:ext>
                </a:extLst>
              </a:tr>
            </a:tbl>
          </a:graphicData>
        </a:graphic>
      </p:graphicFrame>
      <p:sp>
        <p:nvSpPr>
          <p:cNvPr id="6" name="Rectangle: Rounded Corners 9">
            <a:extLst>
              <a:ext uri="{FF2B5EF4-FFF2-40B4-BE49-F238E27FC236}">
                <a16:creationId xmlns:a16="http://schemas.microsoft.com/office/drawing/2014/main" id="{D91C9646-6A92-4B5D-B193-C95BD9850A6E}"/>
              </a:ext>
            </a:extLst>
          </p:cNvPr>
          <p:cNvSpPr/>
          <p:nvPr/>
        </p:nvSpPr>
        <p:spPr>
          <a:xfrm>
            <a:off x="4528292" y="4673309"/>
            <a:ext cx="102855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7" name="Rectangle: Rounded Corners 13">
            <a:extLst>
              <a:ext uri="{FF2B5EF4-FFF2-40B4-BE49-F238E27FC236}">
                <a16:creationId xmlns:a16="http://schemas.microsoft.com/office/drawing/2014/main" id="{F2EB9020-E320-4034-AFC6-2A0776EBA6B8}"/>
              </a:ext>
            </a:extLst>
          </p:cNvPr>
          <p:cNvSpPr/>
          <p:nvPr/>
        </p:nvSpPr>
        <p:spPr>
          <a:xfrm>
            <a:off x="5852682" y="4046610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8" name="Rectangle: Rounded Corners 17">
            <a:extLst>
              <a:ext uri="{FF2B5EF4-FFF2-40B4-BE49-F238E27FC236}">
                <a16:creationId xmlns:a16="http://schemas.microsoft.com/office/drawing/2014/main" id="{5ACF5191-6856-4DA0-99BD-2D45B67A63BC}"/>
              </a:ext>
            </a:extLst>
          </p:cNvPr>
          <p:cNvSpPr/>
          <p:nvPr/>
        </p:nvSpPr>
        <p:spPr>
          <a:xfrm>
            <a:off x="5852682" y="4687823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9" name="Rectangle: Rounded Corners 19">
            <a:extLst>
              <a:ext uri="{FF2B5EF4-FFF2-40B4-BE49-F238E27FC236}">
                <a16:creationId xmlns:a16="http://schemas.microsoft.com/office/drawing/2014/main" id="{F28E1403-311E-444D-A106-C2B019BC124D}"/>
              </a:ext>
            </a:extLst>
          </p:cNvPr>
          <p:cNvSpPr/>
          <p:nvPr/>
        </p:nvSpPr>
        <p:spPr>
          <a:xfrm>
            <a:off x="5852682" y="5315947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cxnSp>
        <p:nvCxnSpPr>
          <p:cNvPr id="10" name="Connector: Elbow 34">
            <a:extLst>
              <a:ext uri="{FF2B5EF4-FFF2-40B4-BE49-F238E27FC236}">
                <a16:creationId xmlns:a16="http://schemas.microsoft.com/office/drawing/2014/main" id="{3ECA7131-6E46-4241-83FB-D7A1F81B60B0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5556845" y="4316610"/>
            <a:ext cx="295837" cy="6266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38">
            <a:extLst>
              <a:ext uri="{FF2B5EF4-FFF2-40B4-BE49-F238E27FC236}">
                <a16:creationId xmlns:a16="http://schemas.microsoft.com/office/drawing/2014/main" id="{9461462F-AFC5-4FC6-B09F-A7C23C6797B9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5556845" y="4943309"/>
            <a:ext cx="295837" cy="145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42">
            <a:extLst>
              <a:ext uri="{FF2B5EF4-FFF2-40B4-BE49-F238E27FC236}">
                <a16:creationId xmlns:a16="http://schemas.microsoft.com/office/drawing/2014/main" id="{29063398-B33D-46B3-83DF-37C23FDCF745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5556845" y="4943309"/>
            <a:ext cx="295837" cy="64263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>
            <a:extLst>
              <a:ext uri="{FF2B5EF4-FFF2-40B4-BE49-F238E27FC236}">
                <a16:creationId xmlns:a16="http://schemas.microsoft.com/office/drawing/2014/main" id="{735534E5-FFCB-406D-8B6C-3D0F83FA9DC8}"/>
              </a:ext>
            </a:extLst>
          </p:cNvPr>
          <p:cNvGrpSpPr/>
          <p:nvPr/>
        </p:nvGrpSpPr>
        <p:grpSpPr>
          <a:xfrm>
            <a:off x="366654" y="1202904"/>
            <a:ext cx="3456000" cy="4779316"/>
            <a:chOff x="366654" y="1202904"/>
            <a:chExt cx="3456000" cy="4779316"/>
          </a:xfrm>
        </p:grpSpPr>
        <p:cxnSp>
          <p:nvCxnSpPr>
            <p:cNvPr id="14" name="Straight Connector 52">
              <a:extLst>
                <a:ext uri="{FF2B5EF4-FFF2-40B4-BE49-F238E27FC236}">
                  <a16:creationId xmlns:a16="http://schemas.microsoft.com/office/drawing/2014/main" id="{AEC5DDAE-A30E-44B7-B6FC-F18B66BFFB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4130" y="3212019"/>
              <a:ext cx="0" cy="3928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45">
              <a:extLst>
                <a:ext uri="{FF2B5EF4-FFF2-40B4-BE49-F238E27FC236}">
                  <a16:creationId xmlns:a16="http://schemas.microsoft.com/office/drawing/2014/main" id="{86C298F6-E0B4-48D0-9CC2-CA12117A78F0}"/>
                </a:ext>
              </a:extLst>
            </p:cNvPr>
            <p:cNvSpPr/>
            <p:nvPr/>
          </p:nvSpPr>
          <p:spPr>
            <a:xfrm>
              <a:off x="2083658" y="4535292"/>
              <a:ext cx="1656000" cy="11440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r>
                <a:rPr lang="es-419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Especifique el Punto de Ocurrencia  (</a:t>
              </a:r>
              <a:r>
                <a:rPr lang="es-419" sz="120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PdO</a:t>
              </a:r>
              <a:r>
                <a:rPr lang="es-419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) verificando el proceso a través de GENCHI GENBUTSU</a:t>
              </a:r>
            </a:p>
          </p:txBody>
        </p:sp>
        <p:sp>
          <p:nvSpPr>
            <p:cNvPr id="16" name="Rectangle: Rounded Corners 47">
              <a:extLst>
                <a:ext uri="{FF2B5EF4-FFF2-40B4-BE49-F238E27FC236}">
                  <a16:creationId xmlns:a16="http://schemas.microsoft.com/office/drawing/2014/main" id="{258A5AA9-F874-4E95-9EE8-CA9FFD701E9D}"/>
                </a:ext>
              </a:extLst>
            </p:cNvPr>
            <p:cNvSpPr/>
            <p:nvPr/>
          </p:nvSpPr>
          <p:spPr>
            <a:xfrm>
              <a:off x="697304" y="2216561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17" name="Rectangle: Rounded Corners 49">
              <a:extLst>
                <a:ext uri="{FF2B5EF4-FFF2-40B4-BE49-F238E27FC236}">
                  <a16:creationId xmlns:a16="http://schemas.microsoft.com/office/drawing/2014/main" id="{FDFCF352-3A62-4654-A659-331EB9601283}"/>
                </a:ext>
              </a:extLst>
            </p:cNvPr>
            <p:cNvSpPr/>
            <p:nvPr/>
          </p:nvSpPr>
          <p:spPr>
            <a:xfrm>
              <a:off x="1904305" y="2525043"/>
              <a:ext cx="1510867" cy="96597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400"/>
                <a:t>Problema Priorizado </a:t>
              </a:r>
            </a:p>
            <a:p>
              <a:pPr algn="ctr"/>
              <a:r>
                <a:rPr lang="es-419" sz="1400"/>
                <a:t>en el Punto de Ocurrencia</a:t>
              </a:r>
            </a:p>
          </p:txBody>
        </p:sp>
        <p:grpSp>
          <p:nvGrpSpPr>
            <p:cNvPr id="18" name="Group 51">
              <a:extLst>
                <a:ext uri="{FF2B5EF4-FFF2-40B4-BE49-F238E27FC236}">
                  <a16:creationId xmlns:a16="http://schemas.microsoft.com/office/drawing/2014/main" id="{B12D5582-6277-4A47-A0D5-0897AB288AD4}"/>
                </a:ext>
              </a:extLst>
            </p:cNvPr>
            <p:cNvGrpSpPr/>
            <p:nvPr/>
          </p:nvGrpSpPr>
          <p:grpSpPr>
            <a:xfrm>
              <a:off x="1853955" y="3590912"/>
              <a:ext cx="1916932" cy="761515"/>
              <a:chOff x="2003476" y="4116076"/>
              <a:chExt cx="2237165" cy="761515"/>
            </a:xfrm>
          </p:grpSpPr>
          <p:sp>
            <p:nvSpPr>
              <p:cNvPr id="34" name="Arrow: Pentagon 67">
                <a:extLst>
                  <a:ext uri="{FF2B5EF4-FFF2-40B4-BE49-F238E27FC236}">
                    <a16:creationId xmlns:a16="http://schemas.microsoft.com/office/drawing/2014/main" id="{334CB3B5-8959-4FFD-BF4D-DB75738D5DF1}"/>
                  </a:ext>
                </a:extLst>
              </p:cNvPr>
              <p:cNvSpPr/>
              <p:nvPr/>
            </p:nvSpPr>
            <p:spPr>
              <a:xfrm>
                <a:off x="2175421" y="4116848"/>
                <a:ext cx="1924876" cy="760743"/>
              </a:xfrm>
              <a:prstGeom prst="homePlate">
                <a:avLst>
                  <a:gd name="adj" fmla="val 45447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Punto de </a:t>
                </a:r>
              </a:p>
              <a:p>
                <a:pPr algn="ctr"/>
                <a:r>
                  <a:rPr lang="es-419" sz="1400"/>
                  <a:t>Ocurrencia</a:t>
                </a:r>
              </a:p>
            </p:txBody>
          </p:sp>
          <p:sp>
            <p:nvSpPr>
              <p:cNvPr id="35" name="Arrow: Pentagon 68">
                <a:extLst>
                  <a:ext uri="{FF2B5EF4-FFF2-40B4-BE49-F238E27FC236}">
                    <a16:creationId xmlns:a16="http://schemas.microsoft.com/office/drawing/2014/main" id="{9E625EEC-2411-404F-A6D0-BA68313E4102}"/>
                  </a:ext>
                </a:extLst>
              </p:cNvPr>
              <p:cNvSpPr/>
              <p:nvPr/>
            </p:nvSpPr>
            <p:spPr>
              <a:xfrm>
                <a:off x="2003476" y="4116076"/>
                <a:ext cx="462097" cy="760743"/>
              </a:xfrm>
              <a:prstGeom prst="homePlate">
                <a:avLst>
                  <a:gd name="adj" fmla="val 43990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69">
                <a:extLst>
                  <a:ext uri="{FF2B5EF4-FFF2-40B4-BE49-F238E27FC236}">
                    <a16:creationId xmlns:a16="http://schemas.microsoft.com/office/drawing/2014/main" id="{F371E7C5-FFB5-437F-9FB2-DA6EC7A32576}"/>
                  </a:ext>
                </a:extLst>
              </p:cNvPr>
              <p:cNvSpPr/>
              <p:nvPr/>
            </p:nvSpPr>
            <p:spPr>
              <a:xfrm>
                <a:off x="3534515" y="4116076"/>
                <a:ext cx="706126" cy="760743"/>
              </a:xfrm>
              <a:prstGeom prst="chevron">
                <a:avLst>
                  <a:gd name="adj" fmla="val 44791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" name="Straight Connector 53">
              <a:extLst>
                <a:ext uri="{FF2B5EF4-FFF2-40B4-BE49-F238E27FC236}">
                  <a16:creationId xmlns:a16="http://schemas.microsoft.com/office/drawing/2014/main" id="{4526B727-2852-455A-9B74-AD5E142D90A9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>
              <a:off x="497802" y="2513264"/>
              <a:ext cx="19950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54">
              <a:extLst>
                <a:ext uri="{FF2B5EF4-FFF2-40B4-BE49-F238E27FC236}">
                  <a16:creationId xmlns:a16="http://schemas.microsoft.com/office/drawing/2014/main" id="{CCEED19C-8F40-48A9-9503-E89585C8C3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240482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55">
              <a:extLst>
                <a:ext uri="{FF2B5EF4-FFF2-40B4-BE49-F238E27FC236}">
                  <a16:creationId xmlns:a16="http://schemas.microsoft.com/office/drawing/2014/main" id="{5F8B0361-7989-4D8B-A74D-6D25B81E43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965089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56">
              <a:extLst>
                <a:ext uri="{FF2B5EF4-FFF2-40B4-BE49-F238E27FC236}">
                  <a16:creationId xmlns:a16="http://schemas.microsoft.com/office/drawing/2014/main" id="{774F839D-8ABA-47D6-A20E-F9BDF5ACD6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4699760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57">
              <a:extLst>
                <a:ext uri="{FF2B5EF4-FFF2-40B4-BE49-F238E27FC236}">
                  <a16:creationId xmlns:a16="http://schemas.microsoft.com/office/drawing/2014/main" id="{BA92DCCB-4C45-4334-88E2-6C924C93DA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9157" y="2513264"/>
              <a:ext cx="0" cy="22028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8">
              <a:extLst>
                <a:ext uri="{FF2B5EF4-FFF2-40B4-BE49-F238E27FC236}">
                  <a16:creationId xmlns:a16="http://schemas.microsoft.com/office/drawing/2014/main" id="{EED93BFD-B585-4B6B-BE58-3A56E0F3F494}"/>
                </a:ext>
              </a:extLst>
            </p:cNvPr>
            <p:cNvCxnSpPr>
              <a:cxnSpLocks/>
              <a:stCxn id="35" idx="1"/>
              <a:endCxn id="26" idx="3"/>
            </p:cNvCxnSpPr>
            <p:nvPr/>
          </p:nvCxnSpPr>
          <p:spPr>
            <a:xfrm flipH="1">
              <a:off x="1633304" y="3971284"/>
              <a:ext cx="220651" cy="3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: Rounded Corners 59">
              <a:extLst>
                <a:ext uri="{FF2B5EF4-FFF2-40B4-BE49-F238E27FC236}">
                  <a16:creationId xmlns:a16="http://schemas.microsoft.com/office/drawing/2014/main" id="{F186E8B5-ABB3-4074-8587-911324137A1F}"/>
                </a:ext>
              </a:extLst>
            </p:cNvPr>
            <p:cNvSpPr/>
            <p:nvPr/>
          </p:nvSpPr>
          <p:spPr>
            <a:xfrm>
              <a:off x="697304" y="2950726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26" name="Rectangle: Rounded Corners 60">
              <a:extLst>
                <a:ext uri="{FF2B5EF4-FFF2-40B4-BE49-F238E27FC236}">
                  <a16:creationId xmlns:a16="http://schemas.microsoft.com/office/drawing/2014/main" id="{6946AB01-2ABB-4D1D-A1DF-898B3525CFC2}"/>
                </a:ext>
              </a:extLst>
            </p:cNvPr>
            <p:cNvSpPr/>
            <p:nvPr/>
          </p:nvSpPr>
          <p:spPr>
            <a:xfrm>
              <a:off x="697304" y="3674968"/>
              <a:ext cx="936000" cy="593405"/>
            </a:xfrm>
            <a:prstGeom prst="round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  <a:p>
              <a:pPr algn="ctr"/>
              <a:r>
                <a:rPr lang="es-419" sz="1200"/>
                <a:t>Priorizado</a:t>
              </a:r>
            </a:p>
          </p:txBody>
        </p:sp>
        <p:sp>
          <p:nvSpPr>
            <p:cNvPr id="27" name="Rectangle: Rounded Corners 61">
              <a:extLst>
                <a:ext uri="{FF2B5EF4-FFF2-40B4-BE49-F238E27FC236}">
                  <a16:creationId xmlns:a16="http://schemas.microsoft.com/office/drawing/2014/main" id="{EB2F978E-FDA1-49E2-B34E-6A8835617FBC}"/>
                </a:ext>
              </a:extLst>
            </p:cNvPr>
            <p:cNvSpPr/>
            <p:nvPr/>
          </p:nvSpPr>
          <p:spPr>
            <a:xfrm>
              <a:off x="697304" y="4413410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B12136E8-6EA8-41BC-8F9B-89DA8E364AD4}"/>
                </a:ext>
              </a:extLst>
            </p:cNvPr>
            <p:cNvSpPr/>
            <p:nvPr/>
          </p:nvSpPr>
          <p:spPr>
            <a:xfrm>
              <a:off x="572975" y="1320501"/>
              <a:ext cx="1510683" cy="4183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s-419" sz="1200">
                  <a:solidFill>
                    <a:schemeClr val="bg1"/>
                  </a:solidFill>
                </a:rPr>
                <a:t>    Divida el problema </a:t>
              </a:r>
            </a:p>
          </p:txBody>
        </p:sp>
        <p:sp>
          <p:nvSpPr>
            <p:cNvPr id="29" name="Rectangle 63">
              <a:extLst>
                <a:ext uri="{FF2B5EF4-FFF2-40B4-BE49-F238E27FC236}">
                  <a16:creationId xmlns:a16="http://schemas.microsoft.com/office/drawing/2014/main" id="{89F5A80A-1260-48A7-858B-9B6499D73BB8}"/>
                </a:ext>
              </a:extLst>
            </p:cNvPr>
            <p:cNvSpPr/>
            <p:nvPr/>
          </p:nvSpPr>
          <p:spPr>
            <a:xfrm>
              <a:off x="2083657" y="1886942"/>
              <a:ext cx="1656000" cy="5793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Identifique el Problema Priorizado </a:t>
              </a:r>
            </a:p>
          </p:txBody>
        </p:sp>
        <p:sp>
          <p:nvSpPr>
            <p:cNvPr id="30" name="Oval 64">
              <a:extLst>
                <a:ext uri="{FF2B5EF4-FFF2-40B4-BE49-F238E27FC236}">
                  <a16:creationId xmlns:a16="http://schemas.microsoft.com/office/drawing/2014/main" id="{ACFB8285-14F6-491B-8AEF-DE6F9C0805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108" y="1371809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1" name="Oval 65">
              <a:extLst>
                <a:ext uri="{FF2B5EF4-FFF2-40B4-BE49-F238E27FC236}">
                  <a16:creationId xmlns:a16="http://schemas.microsoft.com/office/drawing/2014/main" id="{FD9BFEFA-C940-41EB-8E16-D0C1FCFDC6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188412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2" name="Oval 66">
              <a:extLst>
                <a:ext uri="{FF2B5EF4-FFF2-40B4-BE49-F238E27FC236}">
                  <a16:creationId xmlns:a16="http://schemas.microsoft.com/office/drawing/2014/main" id="{5E5D30D9-050C-481E-8D3C-A34F402351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447950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A4809D43-C143-4075-8A44-4C41E93E077D}"/>
                </a:ext>
              </a:extLst>
            </p:cNvPr>
            <p:cNvSpPr/>
            <p:nvPr/>
          </p:nvSpPr>
          <p:spPr>
            <a:xfrm>
              <a:off x="366654" y="1202904"/>
              <a:ext cx="3456000" cy="4779316"/>
            </a:xfrm>
            <a:prstGeom prst="rect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182880" rtlCol="0" anchor="t"/>
            <a:lstStyle/>
            <a:p>
              <a:pPr algn="ctr"/>
              <a:endParaRPr lang="es-419" sz="1600">
                <a:solidFill>
                  <a:srgbClr val="002060"/>
                </a:solidFill>
              </a:endParaRPr>
            </a:p>
          </p:txBody>
        </p:sp>
      </p:grpSp>
      <p:sp>
        <p:nvSpPr>
          <p:cNvPr id="45" name="Rectangle 25">
            <a:extLst>
              <a:ext uri="{FF2B5EF4-FFF2-40B4-BE49-F238E27FC236}">
                <a16:creationId xmlns:a16="http://schemas.microsoft.com/office/drawing/2014/main" id="{5F564D7D-39A0-4B7D-87A5-6CE0134DFC01}"/>
              </a:ext>
            </a:extLst>
          </p:cNvPr>
          <p:cNvSpPr/>
          <p:nvPr/>
        </p:nvSpPr>
        <p:spPr>
          <a:xfrm>
            <a:off x="5603060" y="3570557"/>
            <a:ext cx="1404000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endParaRPr lang="es-CL" sz="1400" b="1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398EF131-8446-49B0-854A-6D3C596AD3AE}"/>
              </a:ext>
            </a:extLst>
          </p:cNvPr>
          <p:cNvSpPr/>
          <p:nvPr/>
        </p:nvSpPr>
        <p:spPr>
          <a:xfrm>
            <a:off x="4071268" y="996434"/>
            <a:ext cx="1381434" cy="4152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s-CL" sz="1400" b="1">
                <a:solidFill>
                  <a:schemeClr val="bg1"/>
                </a:solidFill>
              </a:rPr>
              <a:t>Problema:</a:t>
            </a:r>
          </a:p>
        </p:txBody>
      </p:sp>
      <p:sp>
        <p:nvSpPr>
          <p:cNvPr id="49" name="Rectangle 50">
            <a:extLst>
              <a:ext uri="{FF2B5EF4-FFF2-40B4-BE49-F238E27FC236}">
                <a16:creationId xmlns:a16="http://schemas.microsoft.com/office/drawing/2014/main" id="{CF1AF5E0-41DB-4FCD-92AD-49BA7827F4F0}"/>
              </a:ext>
            </a:extLst>
          </p:cNvPr>
          <p:cNvSpPr/>
          <p:nvPr/>
        </p:nvSpPr>
        <p:spPr>
          <a:xfrm>
            <a:off x="5452702" y="995066"/>
            <a:ext cx="6088301" cy="396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s-CL" sz="1400" i="1">
              <a:solidFill>
                <a:schemeClr val="tx1"/>
              </a:solidFill>
            </a:endParaRPr>
          </a:p>
        </p:txBody>
      </p:sp>
      <p:sp>
        <p:nvSpPr>
          <p:cNvPr id="52" name="Rectangle 5">
            <a:extLst>
              <a:ext uri="{FF2B5EF4-FFF2-40B4-BE49-F238E27FC236}">
                <a16:creationId xmlns:a16="http://schemas.microsoft.com/office/drawing/2014/main" id="{C267B3EB-242A-4E9E-BCAF-B6FB99C7EE20}"/>
              </a:ext>
            </a:extLst>
          </p:cNvPr>
          <p:cNvSpPr/>
          <p:nvPr/>
        </p:nvSpPr>
        <p:spPr>
          <a:xfrm>
            <a:off x="4085017" y="3129518"/>
            <a:ext cx="7648782" cy="289720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TextBox 3">
            <a:extLst>
              <a:ext uri="{FF2B5EF4-FFF2-40B4-BE49-F238E27FC236}">
                <a16:creationId xmlns:a16="http://schemas.microsoft.com/office/drawing/2014/main" id="{11228159-61E6-4973-962E-CB85781B0F45}"/>
              </a:ext>
            </a:extLst>
          </p:cNvPr>
          <p:cNvSpPr txBox="1"/>
          <p:nvPr/>
        </p:nvSpPr>
        <p:spPr>
          <a:xfrm>
            <a:off x="4182483" y="3188655"/>
            <a:ext cx="25481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b="1" kern="0" dirty="0">
                <a:latin typeface="Arial"/>
              </a:rPr>
              <a:t>Árbol de Puntos  de División</a:t>
            </a:r>
            <a:endParaRPr lang="es-CL" sz="1200" b="1" dirty="0"/>
          </a:p>
        </p:txBody>
      </p:sp>
      <p:sp>
        <p:nvSpPr>
          <p:cNvPr id="54" name="Rectangle: Rounded Corners 9">
            <a:extLst>
              <a:ext uri="{FF2B5EF4-FFF2-40B4-BE49-F238E27FC236}">
                <a16:creationId xmlns:a16="http://schemas.microsoft.com/office/drawing/2014/main" id="{804C11F2-1340-4A6C-84E1-AA8E6DCBFDC3}"/>
              </a:ext>
            </a:extLst>
          </p:cNvPr>
          <p:cNvSpPr/>
          <p:nvPr/>
        </p:nvSpPr>
        <p:spPr>
          <a:xfrm>
            <a:off x="7717162" y="4673309"/>
            <a:ext cx="102855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55" name="Rectangle: Rounded Corners 13">
            <a:extLst>
              <a:ext uri="{FF2B5EF4-FFF2-40B4-BE49-F238E27FC236}">
                <a16:creationId xmlns:a16="http://schemas.microsoft.com/office/drawing/2014/main" id="{45256952-83FE-4362-9643-1DEA3A25BE77}"/>
              </a:ext>
            </a:extLst>
          </p:cNvPr>
          <p:cNvSpPr/>
          <p:nvPr/>
        </p:nvSpPr>
        <p:spPr>
          <a:xfrm>
            <a:off x="9041552" y="4046610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56" name="Rectangle: Rounded Corners 17">
            <a:extLst>
              <a:ext uri="{FF2B5EF4-FFF2-40B4-BE49-F238E27FC236}">
                <a16:creationId xmlns:a16="http://schemas.microsoft.com/office/drawing/2014/main" id="{78442C58-DFB7-4215-9B4F-729DCC5506FA}"/>
              </a:ext>
            </a:extLst>
          </p:cNvPr>
          <p:cNvSpPr/>
          <p:nvPr/>
        </p:nvSpPr>
        <p:spPr>
          <a:xfrm>
            <a:off x="9041552" y="4687823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57" name="Rectangle: Rounded Corners 19">
            <a:extLst>
              <a:ext uri="{FF2B5EF4-FFF2-40B4-BE49-F238E27FC236}">
                <a16:creationId xmlns:a16="http://schemas.microsoft.com/office/drawing/2014/main" id="{97993B3C-0F90-44D7-9613-7CCD3FB6AF54}"/>
              </a:ext>
            </a:extLst>
          </p:cNvPr>
          <p:cNvSpPr/>
          <p:nvPr/>
        </p:nvSpPr>
        <p:spPr>
          <a:xfrm>
            <a:off x="9041552" y="5315947"/>
            <a:ext cx="947123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cxnSp>
        <p:nvCxnSpPr>
          <p:cNvPr id="58" name="Connector: Elbow 34">
            <a:extLst>
              <a:ext uri="{FF2B5EF4-FFF2-40B4-BE49-F238E27FC236}">
                <a16:creationId xmlns:a16="http://schemas.microsoft.com/office/drawing/2014/main" id="{44FB1F91-3FA6-41B9-B9EA-A271B8470202}"/>
              </a:ext>
            </a:extLst>
          </p:cNvPr>
          <p:cNvCxnSpPr>
            <a:stCxn id="54" idx="3"/>
            <a:endCxn id="55" idx="1"/>
          </p:cNvCxnSpPr>
          <p:nvPr/>
        </p:nvCxnSpPr>
        <p:spPr>
          <a:xfrm flipV="1">
            <a:off x="8745715" y="4316610"/>
            <a:ext cx="295837" cy="6266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38">
            <a:extLst>
              <a:ext uri="{FF2B5EF4-FFF2-40B4-BE49-F238E27FC236}">
                <a16:creationId xmlns:a16="http://schemas.microsoft.com/office/drawing/2014/main" id="{ABF755BA-E013-4E31-BC5E-30547BD9E7DB}"/>
              </a:ext>
            </a:extLst>
          </p:cNvPr>
          <p:cNvCxnSpPr>
            <a:cxnSpLocks/>
            <a:stCxn id="54" idx="3"/>
            <a:endCxn id="56" idx="1"/>
          </p:cNvCxnSpPr>
          <p:nvPr/>
        </p:nvCxnSpPr>
        <p:spPr>
          <a:xfrm>
            <a:off x="8745715" y="4943309"/>
            <a:ext cx="295837" cy="145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42">
            <a:extLst>
              <a:ext uri="{FF2B5EF4-FFF2-40B4-BE49-F238E27FC236}">
                <a16:creationId xmlns:a16="http://schemas.microsoft.com/office/drawing/2014/main" id="{7C92B498-8C3A-4F41-97A3-BB1EE0875DC2}"/>
              </a:ext>
            </a:extLst>
          </p:cNvPr>
          <p:cNvCxnSpPr>
            <a:cxnSpLocks/>
            <a:stCxn id="54" idx="3"/>
            <a:endCxn id="57" idx="1"/>
          </p:cNvCxnSpPr>
          <p:nvPr/>
        </p:nvCxnSpPr>
        <p:spPr>
          <a:xfrm>
            <a:off x="8745715" y="4943309"/>
            <a:ext cx="295837" cy="64263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25">
            <a:extLst>
              <a:ext uri="{FF2B5EF4-FFF2-40B4-BE49-F238E27FC236}">
                <a16:creationId xmlns:a16="http://schemas.microsoft.com/office/drawing/2014/main" id="{C6F6CC54-67C5-4306-BAA6-F1B3C3CD3FA2}"/>
              </a:ext>
            </a:extLst>
          </p:cNvPr>
          <p:cNvSpPr/>
          <p:nvPr/>
        </p:nvSpPr>
        <p:spPr>
          <a:xfrm>
            <a:off x="8791930" y="3570557"/>
            <a:ext cx="1404000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endParaRPr lang="es-CL" sz="1400" b="1"/>
          </a:p>
        </p:txBody>
      </p:sp>
    </p:spTree>
    <p:extLst>
      <p:ext uri="{BB962C8B-B14F-4D97-AF65-F5344CB8AC3E}">
        <p14:creationId xmlns:p14="http://schemas.microsoft.com/office/powerpoint/2010/main" val="282813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6FC19-C8A9-4DAA-865A-DEE7A137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/>
              <a:t>Paso 2. Descomponer el Problema</a:t>
            </a:r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F80519-DCB8-449D-9728-AB96E2B2A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D8B6C6-477E-4299-BB8A-71598DE36F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FCB70AA-7E7E-48AF-B655-453C5BB08B86}"/>
              </a:ext>
            </a:extLst>
          </p:cNvPr>
          <p:cNvGrpSpPr/>
          <p:nvPr/>
        </p:nvGrpSpPr>
        <p:grpSpPr>
          <a:xfrm>
            <a:off x="366654" y="1202904"/>
            <a:ext cx="3456000" cy="4779316"/>
            <a:chOff x="366654" y="1202904"/>
            <a:chExt cx="3456000" cy="4779316"/>
          </a:xfrm>
        </p:grpSpPr>
        <p:cxnSp>
          <p:nvCxnSpPr>
            <p:cNvPr id="7" name="Straight Connector 52">
              <a:extLst>
                <a:ext uri="{FF2B5EF4-FFF2-40B4-BE49-F238E27FC236}">
                  <a16:creationId xmlns:a16="http://schemas.microsoft.com/office/drawing/2014/main" id="{6E294AF2-CEB0-48D2-9F12-510CB612B9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4130" y="3212019"/>
              <a:ext cx="0" cy="3928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45">
              <a:extLst>
                <a:ext uri="{FF2B5EF4-FFF2-40B4-BE49-F238E27FC236}">
                  <a16:creationId xmlns:a16="http://schemas.microsoft.com/office/drawing/2014/main" id="{FD8055B3-0ACD-443E-896B-310965E41AF4}"/>
                </a:ext>
              </a:extLst>
            </p:cNvPr>
            <p:cNvSpPr/>
            <p:nvPr/>
          </p:nvSpPr>
          <p:spPr>
            <a:xfrm>
              <a:off x="2083658" y="4535292"/>
              <a:ext cx="1656000" cy="11440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r>
                <a:rPr lang="es-419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Especifique el Punto de Ocurrencia  (</a:t>
              </a:r>
              <a:r>
                <a:rPr lang="es-419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PdO</a:t>
              </a:r>
              <a:r>
                <a:rPr lang="es-419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) verificando el proceso a través de GENCHI GENBUTSU</a:t>
              </a:r>
            </a:p>
          </p:txBody>
        </p:sp>
        <p:sp>
          <p:nvSpPr>
            <p:cNvPr id="9" name="Rectangle: Rounded Corners 47">
              <a:extLst>
                <a:ext uri="{FF2B5EF4-FFF2-40B4-BE49-F238E27FC236}">
                  <a16:creationId xmlns:a16="http://schemas.microsoft.com/office/drawing/2014/main" id="{A0B7CAC6-E0D4-4CD6-8166-37B1CE55B4DD}"/>
                </a:ext>
              </a:extLst>
            </p:cNvPr>
            <p:cNvSpPr/>
            <p:nvPr/>
          </p:nvSpPr>
          <p:spPr>
            <a:xfrm>
              <a:off x="697304" y="2216561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10" name="Rectangle: Rounded Corners 49">
              <a:extLst>
                <a:ext uri="{FF2B5EF4-FFF2-40B4-BE49-F238E27FC236}">
                  <a16:creationId xmlns:a16="http://schemas.microsoft.com/office/drawing/2014/main" id="{C8000AC8-93C6-462D-A900-66FF3AE73894}"/>
                </a:ext>
              </a:extLst>
            </p:cNvPr>
            <p:cNvSpPr/>
            <p:nvPr/>
          </p:nvSpPr>
          <p:spPr>
            <a:xfrm>
              <a:off x="1904305" y="2525043"/>
              <a:ext cx="1510867" cy="96597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400"/>
                <a:t>Problema Priorizado </a:t>
              </a:r>
            </a:p>
            <a:p>
              <a:pPr algn="ctr"/>
              <a:r>
                <a:rPr lang="es-419" sz="1400"/>
                <a:t>en el Punto de Ocurrencia</a:t>
              </a:r>
            </a:p>
          </p:txBody>
        </p:sp>
        <p:grpSp>
          <p:nvGrpSpPr>
            <p:cNvPr id="11" name="Group 51">
              <a:extLst>
                <a:ext uri="{FF2B5EF4-FFF2-40B4-BE49-F238E27FC236}">
                  <a16:creationId xmlns:a16="http://schemas.microsoft.com/office/drawing/2014/main" id="{C959A73E-7B87-483A-AC8F-E90E06B8D09B}"/>
                </a:ext>
              </a:extLst>
            </p:cNvPr>
            <p:cNvGrpSpPr/>
            <p:nvPr/>
          </p:nvGrpSpPr>
          <p:grpSpPr>
            <a:xfrm>
              <a:off x="1853955" y="3590912"/>
              <a:ext cx="1916932" cy="761515"/>
              <a:chOff x="2003476" y="4116076"/>
              <a:chExt cx="2237165" cy="761515"/>
            </a:xfrm>
          </p:grpSpPr>
          <p:sp>
            <p:nvSpPr>
              <p:cNvPr id="27" name="Arrow: Pentagon 67">
                <a:extLst>
                  <a:ext uri="{FF2B5EF4-FFF2-40B4-BE49-F238E27FC236}">
                    <a16:creationId xmlns:a16="http://schemas.microsoft.com/office/drawing/2014/main" id="{BB461705-4BCC-4E4C-9872-81887363612D}"/>
                  </a:ext>
                </a:extLst>
              </p:cNvPr>
              <p:cNvSpPr/>
              <p:nvPr/>
            </p:nvSpPr>
            <p:spPr>
              <a:xfrm>
                <a:off x="2175421" y="4116848"/>
                <a:ext cx="1924876" cy="760743"/>
              </a:xfrm>
              <a:prstGeom prst="homePlate">
                <a:avLst>
                  <a:gd name="adj" fmla="val 45447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Punto de </a:t>
                </a:r>
              </a:p>
              <a:p>
                <a:pPr algn="ctr"/>
                <a:r>
                  <a:rPr lang="es-419" sz="1400"/>
                  <a:t>Ocurrencia</a:t>
                </a:r>
              </a:p>
            </p:txBody>
          </p:sp>
          <p:sp>
            <p:nvSpPr>
              <p:cNvPr id="28" name="Arrow: Pentagon 68">
                <a:extLst>
                  <a:ext uri="{FF2B5EF4-FFF2-40B4-BE49-F238E27FC236}">
                    <a16:creationId xmlns:a16="http://schemas.microsoft.com/office/drawing/2014/main" id="{C76AC5F8-601F-4C6C-82F5-DE033DBA8CD8}"/>
                  </a:ext>
                </a:extLst>
              </p:cNvPr>
              <p:cNvSpPr/>
              <p:nvPr/>
            </p:nvSpPr>
            <p:spPr>
              <a:xfrm>
                <a:off x="2003476" y="4116076"/>
                <a:ext cx="462097" cy="760743"/>
              </a:xfrm>
              <a:prstGeom prst="homePlate">
                <a:avLst>
                  <a:gd name="adj" fmla="val 43990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Arrow: Chevron 69">
                <a:extLst>
                  <a:ext uri="{FF2B5EF4-FFF2-40B4-BE49-F238E27FC236}">
                    <a16:creationId xmlns:a16="http://schemas.microsoft.com/office/drawing/2014/main" id="{E2F0B135-0DE1-48CD-8E4D-15690A962C38}"/>
                  </a:ext>
                </a:extLst>
              </p:cNvPr>
              <p:cNvSpPr/>
              <p:nvPr/>
            </p:nvSpPr>
            <p:spPr>
              <a:xfrm>
                <a:off x="3534515" y="4116076"/>
                <a:ext cx="706126" cy="760743"/>
              </a:xfrm>
              <a:prstGeom prst="chevron">
                <a:avLst>
                  <a:gd name="adj" fmla="val 44791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2" name="Straight Connector 53">
              <a:extLst>
                <a:ext uri="{FF2B5EF4-FFF2-40B4-BE49-F238E27FC236}">
                  <a16:creationId xmlns:a16="http://schemas.microsoft.com/office/drawing/2014/main" id="{6920817E-BF9E-4088-980F-8E15303669DA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497802" y="2513264"/>
              <a:ext cx="19950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54">
              <a:extLst>
                <a:ext uri="{FF2B5EF4-FFF2-40B4-BE49-F238E27FC236}">
                  <a16:creationId xmlns:a16="http://schemas.microsoft.com/office/drawing/2014/main" id="{02963A8C-E325-48FA-BB31-8516F297E1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240482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55">
              <a:extLst>
                <a:ext uri="{FF2B5EF4-FFF2-40B4-BE49-F238E27FC236}">
                  <a16:creationId xmlns:a16="http://schemas.microsoft.com/office/drawing/2014/main" id="{95DCDAAC-62D1-44F7-A62F-F2F266ED46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965089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56">
              <a:extLst>
                <a:ext uri="{FF2B5EF4-FFF2-40B4-BE49-F238E27FC236}">
                  <a16:creationId xmlns:a16="http://schemas.microsoft.com/office/drawing/2014/main" id="{B2B44E31-6A9E-4A09-A08C-27569764B1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4699760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57">
              <a:extLst>
                <a:ext uri="{FF2B5EF4-FFF2-40B4-BE49-F238E27FC236}">
                  <a16:creationId xmlns:a16="http://schemas.microsoft.com/office/drawing/2014/main" id="{53D3E86E-C5C9-487C-9F5F-B5FF061D8D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9157" y="2513264"/>
              <a:ext cx="0" cy="22028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58">
              <a:extLst>
                <a:ext uri="{FF2B5EF4-FFF2-40B4-BE49-F238E27FC236}">
                  <a16:creationId xmlns:a16="http://schemas.microsoft.com/office/drawing/2014/main" id="{291EC751-11B2-4921-B2EA-E8548A0077DB}"/>
                </a:ext>
              </a:extLst>
            </p:cNvPr>
            <p:cNvCxnSpPr>
              <a:cxnSpLocks/>
              <a:stCxn id="28" idx="1"/>
              <a:endCxn id="19" idx="3"/>
            </p:cNvCxnSpPr>
            <p:nvPr/>
          </p:nvCxnSpPr>
          <p:spPr>
            <a:xfrm flipH="1">
              <a:off x="1633304" y="3971284"/>
              <a:ext cx="220651" cy="3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: Rounded Corners 59">
              <a:extLst>
                <a:ext uri="{FF2B5EF4-FFF2-40B4-BE49-F238E27FC236}">
                  <a16:creationId xmlns:a16="http://schemas.microsoft.com/office/drawing/2014/main" id="{C237BD2E-C71D-465E-B276-690A07BC4A04}"/>
                </a:ext>
              </a:extLst>
            </p:cNvPr>
            <p:cNvSpPr/>
            <p:nvPr/>
          </p:nvSpPr>
          <p:spPr>
            <a:xfrm>
              <a:off x="697304" y="2950726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19" name="Rectangle: Rounded Corners 60">
              <a:extLst>
                <a:ext uri="{FF2B5EF4-FFF2-40B4-BE49-F238E27FC236}">
                  <a16:creationId xmlns:a16="http://schemas.microsoft.com/office/drawing/2014/main" id="{FE2383B8-92C4-4ED3-9FCE-542BD999E6F5}"/>
                </a:ext>
              </a:extLst>
            </p:cNvPr>
            <p:cNvSpPr/>
            <p:nvPr/>
          </p:nvSpPr>
          <p:spPr>
            <a:xfrm>
              <a:off x="697304" y="3674968"/>
              <a:ext cx="936000" cy="593405"/>
            </a:xfrm>
            <a:prstGeom prst="round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  <a:p>
              <a:pPr algn="ctr"/>
              <a:r>
                <a:rPr lang="es-419" sz="1200"/>
                <a:t>Priorizado</a:t>
              </a:r>
            </a:p>
          </p:txBody>
        </p:sp>
        <p:sp>
          <p:nvSpPr>
            <p:cNvPr id="20" name="Rectangle: Rounded Corners 61">
              <a:extLst>
                <a:ext uri="{FF2B5EF4-FFF2-40B4-BE49-F238E27FC236}">
                  <a16:creationId xmlns:a16="http://schemas.microsoft.com/office/drawing/2014/main" id="{3758FDB8-8C16-4D33-9DB0-5B1A101E0C9A}"/>
                </a:ext>
              </a:extLst>
            </p:cNvPr>
            <p:cNvSpPr/>
            <p:nvPr/>
          </p:nvSpPr>
          <p:spPr>
            <a:xfrm>
              <a:off x="697304" y="4413410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21" name="Rectangle 62">
              <a:extLst>
                <a:ext uri="{FF2B5EF4-FFF2-40B4-BE49-F238E27FC236}">
                  <a16:creationId xmlns:a16="http://schemas.microsoft.com/office/drawing/2014/main" id="{A7FCB55B-08FC-4C0A-88FA-A215132BBE9E}"/>
                </a:ext>
              </a:extLst>
            </p:cNvPr>
            <p:cNvSpPr/>
            <p:nvPr/>
          </p:nvSpPr>
          <p:spPr>
            <a:xfrm>
              <a:off x="572975" y="1320501"/>
              <a:ext cx="1510683" cy="41832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s-419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   Divida el problema </a:t>
              </a:r>
            </a:p>
          </p:txBody>
        </p:sp>
        <p:sp>
          <p:nvSpPr>
            <p:cNvPr id="22" name="Rectangle 63">
              <a:extLst>
                <a:ext uri="{FF2B5EF4-FFF2-40B4-BE49-F238E27FC236}">
                  <a16:creationId xmlns:a16="http://schemas.microsoft.com/office/drawing/2014/main" id="{6ADA97F3-DE92-49BF-8049-53C87E1D1C6B}"/>
                </a:ext>
              </a:extLst>
            </p:cNvPr>
            <p:cNvSpPr/>
            <p:nvPr/>
          </p:nvSpPr>
          <p:spPr>
            <a:xfrm>
              <a:off x="2083657" y="1886942"/>
              <a:ext cx="1656000" cy="57939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200">
                  <a:solidFill>
                    <a:schemeClr val="bg1"/>
                  </a:solidFill>
                </a:rPr>
                <a:t>  Identifique el Problema Priorizado </a:t>
              </a:r>
            </a:p>
          </p:txBody>
        </p:sp>
        <p:sp>
          <p:nvSpPr>
            <p:cNvPr id="23" name="Oval 64">
              <a:extLst>
                <a:ext uri="{FF2B5EF4-FFF2-40B4-BE49-F238E27FC236}">
                  <a16:creationId xmlns:a16="http://schemas.microsoft.com/office/drawing/2014/main" id="{B33C31FB-4BBE-4D4D-AFBF-BA74FC1384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108" y="1371809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4" name="Oval 65">
              <a:extLst>
                <a:ext uri="{FF2B5EF4-FFF2-40B4-BE49-F238E27FC236}">
                  <a16:creationId xmlns:a16="http://schemas.microsoft.com/office/drawing/2014/main" id="{2CCA9BA9-37D0-424D-AF90-A7297D13CE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188412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" name="Oval 66">
              <a:extLst>
                <a:ext uri="{FF2B5EF4-FFF2-40B4-BE49-F238E27FC236}">
                  <a16:creationId xmlns:a16="http://schemas.microsoft.com/office/drawing/2014/main" id="{7E40C7DA-85B5-4F7D-AD77-830A62A075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447950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6" name="Rectangle 29">
              <a:extLst>
                <a:ext uri="{FF2B5EF4-FFF2-40B4-BE49-F238E27FC236}">
                  <a16:creationId xmlns:a16="http://schemas.microsoft.com/office/drawing/2014/main" id="{35D04403-2FBA-4F61-A25F-34CDC200CAD0}"/>
                </a:ext>
              </a:extLst>
            </p:cNvPr>
            <p:cNvSpPr/>
            <p:nvPr/>
          </p:nvSpPr>
          <p:spPr>
            <a:xfrm>
              <a:off x="366654" y="1202904"/>
              <a:ext cx="3456000" cy="4779316"/>
            </a:xfrm>
            <a:prstGeom prst="rect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182880" rtlCol="0" anchor="t"/>
            <a:lstStyle/>
            <a:p>
              <a:pPr algn="ctr"/>
              <a:endParaRPr lang="es-419" sz="1600">
                <a:solidFill>
                  <a:srgbClr val="002060"/>
                </a:solidFill>
              </a:endParaRPr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49193BE-846C-4836-97C8-A93DFA355609}"/>
              </a:ext>
            </a:extLst>
          </p:cNvPr>
          <p:cNvSpPr/>
          <p:nvPr/>
        </p:nvSpPr>
        <p:spPr>
          <a:xfrm>
            <a:off x="4376290" y="3825964"/>
            <a:ext cx="102855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2791B64-0E12-40A0-9AE2-AE285973D73D}"/>
              </a:ext>
            </a:extLst>
          </p:cNvPr>
          <p:cNvSpPr/>
          <p:nvPr/>
        </p:nvSpPr>
        <p:spPr>
          <a:xfrm>
            <a:off x="6009472" y="2986596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1ADAC2E-069A-4168-9404-C8D7AF69B6D5}"/>
              </a:ext>
            </a:extLst>
          </p:cNvPr>
          <p:cNvSpPr/>
          <p:nvPr/>
        </p:nvSpPr>
        <p:spPr>
          <a:xfrm>
            <a:off x="6009472" y="4565942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3" name="Rectangle: Rounded Corners 33">
            <a:extLst>
              <a:ext uri="{FF2B5EF4-FFF2-40B4-BE49-F238E27FC236}">
                <a16:creationId xmlns:a16="http://schemas.microsoft.com/office/drawing/2014/main" id="{B0036959-F6F3-4860-9387-BFD60C35E46D}"/>
              </a:ext>
            </a:extLst>
          </p:cNvPr>
          <p:cNvSpPr/>
          <p:nvPr/>
        </p:nvSpPr>
        <p:spPr>
          <a:xfrm>
            <a:off x="7423319" y="4304263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4" name="Rectangle: Rounded Corners 35">
            <a:extLst>
              <a:ext uri="{FF2B5EF4-FFF2-40B4-BE49-F238E27FC236}">
                <a16:creationId xmlns:a16="http://schemas.microsoft.com/office/drawing/2014/main" id="{2C35C96B-ECD6-400E-83EB-8712CB65EEFD}"/>
              </a:ext>
            </a:extLst>
          </p:cNvPr>
          <p:cNvSpPr/>
          <p:nvPr/>
        </p:nvSpPr>
        <p:spPr>
          <a:xfrm>
            <a:off x="7423319" y="2468890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5" name="Rectangle: Rounded Corners 36">
            <a:extLst>
              <a:ext uri="{FF2B5EF4-FFF2-40B4-BE49-F238E27FC236}">
                <a16:creationId xmlns:a16="http://schemas.microsoft.com/office/drawing/2014/main" id="{39025B54-26B9-480F-8D4B-B0D7A25C3762}"/>
              </a:ext>
            </a:extLst>
          </p:cNvPr>
          <p:cNvSpPr/>
          <p:nvPr/>
        </p:nvSpPr>
        <p:spPr>
          <a:xfrm>
            <a:off x="7423319" y="2994589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36" name="Rectangle: Rounded Corners 37">
            <a:extLst>
              <a:ext uri="{FF2B5EF4-FFF2-40B4-BE49-F238E27FC236}">
                <a16:creationId xmlns:a16="http://schemas.microsoft.com/office/drawing/2014/main" id="{584D4A6B-9D7D-4AF3-A78D-C0B2E00B2ADF}"/>
              </a:ext>
            </a:extLst>
          </p:cNvPr>
          <p:cNvSpPr/>
          <p:nvPr/>
        </p:nvSpPr>
        <p:spPr>
          <a:xfrm>
            <a:off x="7423319" y="3520287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cxnSp>
        <p:nvCxnSpPr>
          <p:cNvPr id="37" name="Connector: Elbow 8">
            <a:extLst>
              <a:ext uri="{FF2B5EF4-FFF2-40B4-BE49-F238E27FC236}">
                <a16:creationId xmlns:a16="http://schemas.microsoft.com/office/drawing/2014/main" id="{96C66CE1-BD24-4F11-BD0A-AC135D79991E}"/>
              </a:ext>
            </a:extLst>
          </p:cNvPr>
          <p:cNvCxnSpPr>
            <a:cxnSpLocks/>
            <a:stCxn id="30" idx="3"/>
            <a:endCxn id="31" idx="1"/>
          </p:cNvCxnSpPr>
          <p:nvPr/>
        </p:nvCxnSpPr>
        <p:spPr>
          <a:xfrm flipV="1">
            <a:off x="5404843" y="3202596"/>
            <a:ext cx="604629" cy="8393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9">
            <a:extLst>
              <a:ext uri="{FF2B5EF4-FFF2-40B4-BE49-F238E27FC236}">
                <a16:creationId xmlns:a16="http://schemas.microsoft.com/office/drawing/2014/main" id="{3BC278AA-BB1B-462C-A47F-1C648E4C1060}"/>
              </a:ext>
            </a:extLst>
          </p:cNvPr>
          <p:cNvCxnSpPr>
            <a:cxnSpLocks/>
            <a:stCxn id="30" idx="3"/>
            <a:endCxn id="32" idx="1"/>
          </p:cNvCxnSpPr>
          <p:nvPr/>
        </p:nvCxnSpPr>
        <p:spPr>
          <a:xfrm>
            <a:off x="5404843" y="4041964"/>
            <a:ext cx="604629" cy="73997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43">
            <a:extLst>
              <a:ext uri="{FF2B5EF4-FFF2-40B4-BE49-F238E27FC236}">
                <a16:creationId xmlns:a16="http://schemas.microsoft.com/office/drawing/2014/main" id="{16B6F6EF-A57E-4DF0-8993-803198F28511}"/>
              </a:ext>
            </a:extLst>
          </p:cNvPr>
          <p:cNvCxnSpPr>
            <a:cxnSpLocks/>
            <a:stCxn id="31" idx="3"/>
            <a:endCxn id="36" idx="1"/>
          </p:cNvCxnSpPr>
          <p:nvPr/>
        </p:nvCxnSpPr>
        <p:spPr>
          <a:xfrm>
            <a:off x="6956595" y="3202596"/>
            <a:ext cx="466724" cy="5336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52">
            <a:extLst>
              <a:ext uri="{FF2B5EF4-FFF2-40B4-BE49-F238E27FC236}">
                <a16:creationId xmlns:a16="http://schemas.microsoft.com/office/drawing/2014/main" id="{747BBAA7-8C72-453B-8292-E7DEEA31404B}"/>
              </a:ext>
            </a:extLst>
          </p:cNvPr>
          <p:cNvCxnSpPr>
            <a:cxnSpLocks/>
            <a:stCxn id="31" idx="3"/>
            <a:endCxn id="34" idx="1"/>
          </p:cNvCxnSpPr>
          <p:nvPr/>
        </p:nvCxnSpPr>
        <p:spPr>
          <a:xfrm flipV="1">
            <a:off x="6956595" y="2684890"/>
            <a:ext cx="466724" cy="517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59">
            <a:extLst>
              <a:ext uri="{FF2B5EF4-FFF2-40B4-BE49-F238E27FC236}">
                <a16:creationId xmlns:a16="http://schemas.microsoft.com/office/drawing/2014/main" id="{E4265C8F-F824-44E9-8767-640F333EC5A8}"/>
              </a:ext>
            </a:extLst>
          </p:cNvPr>
          <p:cNvCxnSpPr>
            <a:cxnSpLocks/>
            <a:stCxn id="31" idx="3"/>
            <a:endCxn id="35" idx="1"/>
          </p:cNvCxnSpPr>
          <p:nvPr/>
        </p:nvCxnSpPr>
        <p:spPr>
          <a:xfrm>
            <a:off x="6956595" y="3202596"/>
            <a:ext cx="466724" cy="79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59">
            <a:extLst>
              <a:ext uri="{FF2B5EF4-FFF2-40B4-BE49-F238E27FC236}">
                <a16:creationId xmlns:a16="http://schemas.microsoft.com/office/drawing/2014/main" id="{56429BF7-E6D5-42B1-B955-9F077E758D77}"/>
              </a:ext>
            </a:extLst>
          </p:cNvPr>
          <p:cNvSpPr/>
          <p:nvPr/>
        </p:nvSpPr>
        <p:spPr>
          <a:xfrm>
            <a:off x="5979034" y="1639205"/>
            <a:ext cx="1008000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endParaRPr lang="es-CL" sz="1400" b="1" dirty="0"/>
          </a:p>
        </p:txBody>
      </p:sp>
      <p:sp>
        <p:nvSpPr>
          <p:cNvPr id="44" name="Rectangle 80">
            <a:extLst>
              <a:ext uri="{FF2B5EF4-FFF2-40B4-BE49-F238E27FC236}">
                <a16:creationId xmlns:a16="http://schemas.microsoft.com/office/drawing/2014/main" id="{12020DEA-61F6-4E29-B267-9E2215149844}"/>
              </a:ext>
            </a:extLst>
          </p:cNvPr>
          <p:cNvSpPr/>
          <p:nvPr/>
        </p:nvSpPr>
        <p:spPr>
          <a:xfrm>
            <a:off x="7392422" y="1639205"/>
            <a:ext cx="1008000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endParaRPr lang="es-CL" sz="1400" b="1" dirty="0"/>
          </a:p>
        </p:txBody>
      </p:sp>
      <p:sp>
        <p:nvSpPr>
          <p:cNvPr id="45" name="Rectangle: Rounded Corners 33">
            <a:extLst>
              <a:ext uri="{FF2B5EF4-FFF2-40B4-BE49-F238E27FC236}">
                <a16:creationId xmlns:a16="http://schemas.microsoft.com/office/drawing/2014/main" id="{59DCE4C8-F16C-4F88-A592-81099A7EC8FD}"/>
              </a:ext>
            </a:extLst>
          </p:cNvPr>
          <p:cNvSpPr/>
          <p:nvPr/>
        </p:nvSpPr>
        <p:spPr>
          <a:xfrm>
            <a:off x="7423319" y="4841137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72A8BC8C-DA96-4B09-8D43-3F026BC18D76}"/>
              </a:ext>
            </a:extLst>
          </p:cNvPr>
          <p:cNvCxnSpPr>
            <a:stCxn id="32" idx="3"/>
            <a:endCxn id="33" idx="1"/>
          </p:cNvCxnSpPr>
          <p:nvPr/>
        </p:nvCxnSpPr>
        <p:spPr>
          <a:xfrm flipV="1">
            <a:off x="6956595" y="4520263"/>
            <a:ext cx="466724" cy="26167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: angular 49">
            <a:extLst>
              <a:ext uri="{FF2B5EF4-FFF2-40B4-BE49-F238E27FC236}">
                <a16:creationId xmlns:a16="http://schemas.microsoft.com/office/drawing/2014/main" id="{13075F2A-640A-428A-B1A5-BC314088980E}"/>
              </a:ext>
            </a:extLst>
          </p:cNvPr>
          <p:cNvCxnSpPr>
            <a:cxnSpLocks/>
            <a:stCxn id="32" idx="3"/>
            <a:endCxn id="45" idx="1"/>
          </p:cNvCxnSpPr>
          <p:nvPr/>
        </p:nvCxnSpPr>
        <p:spPr>
          <a:xfrm>
            <a:off x="6956595" y="4781942"/>
            <a:ext cx="466724" cy="27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80">
            <a:extLst>
              <a:ext uri="{FF2B5EF4-FFF2-40B4-BE49-F238E27FC236}">
                <a16:creationId xmlns:a16="http://schemas.microsoft.com/office/drawing/2014/main" id="{257445D4-4043-40BE-8A59-F4019011CFE4}"/>
              </a:ext>
            </a:extLst>
          </p:cNvPr>
          <p:cNvSpPr/>
          <p:nvPr/>
        </p:nvSpPr>
        <p:spPr>
          <a:xfrm>
            <a:off x="8879254" y="1639205"/>
            <a:ext cx="1008000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endParaRPr lang="es-CL" sz="1400" b="1" dirty="0"/>
          </a:p>
        </p:txBody>
      </p:sp>
      <p:sp>
        <p:nvSpPr>
          <p:cNvPr id="55" name="Rectangle: Rounded Corners 33">
            <a:extLst>
              <a:ext uri="{FF2B5EF4-FFF2-40B4-BE49-F238E27FC236}">
                <a16:creationId xmlns:a16="http://schemas.microsoft.com/office/drawing/2014/main" id="{8E0B5D01-58A2-4FC6-816F-392DED76DE1E}"/>
              </a:ext>
            </a:extLst>
          </p:cNvPr>
          <p:cNvSpPr/>
          <p:nvPr/>
        </p:nvSpPr>
        <p:spPr>
          <a:xfrm>
            <a:off x="8910609" y="2221973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sp>
        <p:nvSpPr>
          <p:cNvPr id="56" name="Rectangle: Rounded Corners 33">
            <a:extLst>
              <a:ext uri="{FF2B5EF4-FFF2-40B4-BE49-F238E27FC236}">
                <a16:creationId xmlns:a16="http://schemas.microsoft.com/office/drawing/2014/main" id="{374BA6E3-B08B-4C15-8251-D78AB7735ABB}"/>
              </a:ext>
            </a:extLst>
          </p:cNvPr>
          <p:cNvSpPr/>
          <p:nvPr/>
        </p:nvSpPr>
        <p:spPr>
          <a:xfrm>
            <a:off x="8910609" y="2758844"/>
            <a:ext cx="947123" cy="43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200">
              <a:solidFill>
                <a:schemeClr val="tx1"/>
              </a:solidFill>
            </a:endParaRPr>
          </a:p>
        </p:txBody>
      </p:sp>
      <p:cxnSp>
        <p:nvCxnSpPr>
          <p:cNvPr id="58" name="Conector: angular 57">
            <a:extLst>
              <a:ext uri="{FF2B5EF4-FFF2-40B4-BE49-F238E27FC236}">
                <a16:creationId xmlns:a16="http://schemas.microsoft.com/office/drawing/2014/main" id="{FBFC6EE2-8D3B-4292-B97B-0E40CEDAD39E}"/>
              </a:ext>
            </a:extLst>
          </p:cNvPr>
          <p:cNvCxnSpPr>
            <a:cxnSpLocks/>
            <a:stCxn id="34" idx="3"/>
            <a:endCxn id="55" idx="1"/>
          </p:cNvCxnSpPr>
          <p:nvPr/>
        </p:nvCxnSpPr>
        <p:spPr>
          <a:xfrm flipV="1">
            <a:off x="8370442" y="2437973"/>
            <a:ext cx="540167" cy="24691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923C0D00-EADB-4939-8031-0A67024D7148}"/>
              </a:ext>
            </a:extLst>
          </p:cNvPr>
          <p:cNvCxnSpPr>
            <a:cxnSpLocks/>
            <a:stCxn id="34" idx="3"/>
            <a:endCxn id="56" idx="1"/>
          </p:cNvCxnSpPr>
          <p:nvPr/>
        </p:nvCxnSpPr>
        <p:spPr>
          <a:xfrm>
            <a:off x="8370442" y="2684890"/>
            <a:ext cx="540167" cy="28995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5">
            <a:extLst>
              <a:ext uri="{FF2B5EF4-FFF2-40B4-BE49-F238E27FC236}">
                <a16:creationId xmlns:a16="http://schemas.microsoft.com/office/drawing/2014/main" id="{8F5EA2C9-8D6B-4238-98E1-58F0E4818415}"/>
              </a:ext>
            </a:extLst>
          </p:cNvPr>
          <p:cNvSpPr/>
          <p:nvPr/>
        </p:nvSpPr>
        <p:spPr>
          <a:xfrm>
            <a:off x="4085017" y="1202904"/>
            <a:ext cx="7648782" cy="4219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6" name="TextBox 3">
            <a:extLst>
              <a:ext uri="{FF2B5EF4-FFF2-40B4-BE49-F238E27FC236}">
                <a16:creationId xmlns:a16="http://schemas.microsoft.com/office/drawing/2014/main" id="{BD3A12B1-EC20-4553-8D8D-775630850DC7}"/>
              </a:ext>
            </a:extLst>
          </p:cNvPr>
          <p:cNvSpPr txBox="1"/>
          <p:nvPr/>
        </p:nvSpPr>
        <p:spPr>
          <a:xfrm>
            <a:off x="4182483" y="1258253"/>
            <a:ext cx="25481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b="1" kern="0">
                <a:latin typeface="Arial"/>
              </a:rPr>
              <a:t>Árbol de Puntos de División</a:t>
            </a:r>
            <a:endParaRPr lang="es-CL" sz="1200" b="1"/>
          </a:p>
        </p:txBody>
      </p:sp>
      <p:sp>
        <p:nvSpPr>
          <p:cNvPr id="57" name="Rectangle 1">
            <a:extLst>
              <a:ext uri="{FF2B5EF4-FFF2-40B4-BE49-F238E27FC236}">
                <a16:creationId xmlns:a16="http://schemas.microsoft.com/office/drawing/2014/main" id="{1A4C79BB-73F1-468D-8781-8AEC5B8FB75E}"/>
              </a:ext>
            </a:extLst>
          </p:cNvPr>
          <p:cNvSpPr/>
          <p:nvPr/>
        </p:nvSpPr>
        <p:spPr>
          <a:xfrm>
            <a:off x="4153239" y="5532230"/>
            <a:ext cx="109728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>
              <a:spcBef>
                <a:spcPts val="600"/>
              </a:spcBef>
            </a:pPr>
            <a:r>
              <a:rPr lang="es-CL" sz="1400" b="1" dirty="0">
                <a:solidFill>
                  <a:schemeClr val="bg1"/>
                </a:solidFill>
              </a:rPr>
              <a:t>Problema priorizado:</a:t>
            </a:r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2EE25565-94EE-49A8-9BE5-18AFBC14BE8A}"/>
              </a:ext>
            </a:extLst>
          </p:cNvPr>
          <p:cNvSpPr/>
          <p:nvPr/>
        </p:nvSpPr>
        <p:spPr>
          <a:xfrm>
            <a:off x="5293236" y="5532230"/>
            <a:ext cx="6440564" cy="4572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69640"/>
            <a:endParaRPr lang="es-CL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5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5BE8A-3FB1-4F78-B532-C90ECC815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8B97B-E166-450B-AF91-A576389E0F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AD628BFF-B09D-46F5-BF0E-394E855BE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725" y="312738"/>
            <a:ext cx="10515600" cy="479425"/>
          </a:xfrm>
        </p:spPr>
        <p:txBody>
          <a:bodyPr/>
          <a:lstStyle/>
          <a:p>
            <a:r>
              <a:rPr lang="es-CL"/>
              <a:t>Paso 2. Descomponer el Problema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C56825-BF48-45FC-A83E-4C360B274271}"/>
              </a:ext>
            </a:extLst>
          </p:cNvPr>
          <p:cNvGrpSpPr/>
          <p:nvPr/>
        </p:nvGrpSpPr>
        <p:grpSpPr>
          <a:xfrm>
            <a:off x="366654" y="1202904"/>
            <a:ext cx="3456000" cy="4779316"/>
            <a:chOff x="366654" y="1202904"/>
            <a:chExt cx="3456000" cy="4779316"/>
          </a:xfrm>
        </p:grpSpPr>
        <p:cxnSp>
          <p:nvCxnSpPr>
            <p:cNvPr id="44" name="Straight Connector 52">
              <a:extLst>
                <a:ext uri="{FF2B5EF4-FFF2-40B4-BE49-F238E27FC236}">
                  <a16:creationId xmlns:a16="http://schemas.microsoft.com/office/drawing/2014/main" id="{4D0D9764-73B0-4642-8F89-D1B90324DA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4130" y="3212019"/>
              <a:ext cx="0" cy="3928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5">
              <a:extLst>
                <a:ext uri="{FF2B5EF4-FFF2-40B4-BE49-F238E27FC236}">
                  <a16:creationId xmlns:a16="http://schemas.microsoft.com/office/drawing/2014/main" id="{96D3E6AA-E085-4951-B16E-550A8F28909F}"/>
                </a:ext>
              </a:extLst>
            </p:cNvPr>
            <p:cNvSpPr/>
            <p:nvPr/>
          </p:nvSpPr>
          <p:spPr>
            <a:xfrm>
              <a:off x="2083658" y="4535292"/>
              <a:ext cx="1656000" cy="114405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72000" bIns="0" rtlCol="0" anchor="ctr"/>
            <a:lstStyle/>
            <a:p>
              <a:r>
                <a:rPr lang="es-419" sz="1200">
                  <a:solidFill>
                    <a:schemeClr val="bg1"/>
                  </a:solidFill>
                </a:rPr>
                <a:t>  Especifique el Punto de Ocurrencia  (</a:t>
              </a:r>
              <a:r>
                <a:rPr lang="es-419" sz="1200" err="1">
                  <a:solidFill>
                    <a:schemeClr val="bg1"/>
                  </a:solidFill>
                </a:rPr>
                <a:t>PdO</a:t>
              </a:r>
              <a:r>
                <a:rPr lang="es-419" sz="1200">
                  <a:solidFill>
                    <a:schemeClr val="bg1"/>
                  </a:solidFill>
                </a:rPr>
                <a:t>) verificando el proceso a través de GENCHI GENBUTSU</a:t>
              </a:r>
            </a:p>
          </p:txBody>
        </p:sp>
        <p:sp>
          <p:nvSpPr>
            <p:cNvPr id="46" name="Rectangle: Rounded Corners 47">
              <a:extLst>
                <a:ext uri="{FF2B5EF4-FFF2-40B4-BE49-F238E27FC236}">
                  <a16:creationId xmlns:a16="http://schemas.microsoft.com/office/drawing/2014/main" id="{0E8D370A-71F7-4CE4-9663-10F0F21390C2}"/>
                </a:ext>
              </a:extLst>
            </p:cNvPr>
            <p:cNvSpPr/>
            <p:nvPr/>
          </p:nvSpPr>
          <p:spPr>
            <a:xfrm>
              <a:off x="697304" y="2216561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47" name="Rectangle: Rounded Corners 49">
              <a:extLst>
                <a:ext uri="{FF2B5EF4-FFF2-40B4-BE49-F238E27FC236}">
                  <a16:creationId xmlns:a16="http://schemas.microsoft.com/office/drawing/2014/main" id="{9300A5D6-7CEE-472F-AFD7-BE5453D265AD}"/>
                </a:ext>
              </a:extLst>
            </p:cNvPr>
            <p:cNvSpPr/>
            <p:nvPr/>
          </p:nvSpPr>
          <p:spPr>
            <a:xfrm>
              <a:off x="1904305" y="2525043"/>
              <a:ext cx="1510867" cy="96597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400"/>
                <a:t>Problema Priorizado </a:t>
              </a:r>
            </a:p>
            <a:p>
              <a:pPr algn="ctr"/>
              <a:r>
                <a:rPr lang="es-419" sz="1400"/>
                <a:t>en el Punto de Ocurrencia</a:t>
              </a:r>
            </a:p>
          </p:txBody>
        </p:sp>
        <p:grpSp>
          <p:nvGrpSpPr>
            <p:cNvPr id="48" name="Group 51">
              <a:extLst>
                <a:ext uri="{FF2B5EF4-FFF2-40B4-BE49-F238E27FC236}">
                  <a16:creationId xmlns:a16="http://schemas.microsoft.com/office/drawing/2014/main" id="{56D1518E-279B-433D-A597-CB8789A7A00D}"/>
                </a:ext>
              </a:extLst>
            </p:cNvPr>
            <p:cNvGrpSpPr/>
            <p:nvPr/>
          </p:nvGrpSpPr>
          <p:grpSpPr>
            <a:xfrm>
              <a:off x="1853955" y="3590912"/>
              <a:ext cx="1916932" cy="761515"/>
              <a:chOff x="2003476" y="4116076"/>
              <a:chExt cx="2237165" cy="761515"/>
            </a:xfrm>
          </p:grpSpPr>
          <p:sp>
            <p:nvSpPr>
              <p:cNvPr id="77" name="Arrow: Pentagon 67">
                <a:extLst>
                  <a:ext uri="{FF2B5EF4-FFF2-40B4-BE49-F238E27FC236}">
                    <a16:creationId xmlns:a16="http://schemas.microsoft.com/office/drawing/2014/main" id="{6B14D734-6873-40DF-9290-176276454CF4}"/>
                  </a:ext>
                </a:extLst>
              </p:cNvPr>
              <p:cNvSpPr/>
              <p:nvPr/>
            </p:nvSpPr>
            <p:spPr>
              <a:xfrm>
                <a:off x="2175421" y="4116848"/>
                <a:ext cx="1924876" cy="760743"/>
              </a:xfrm>
              <a:prstGeom prst="homePlate">
                <a:avLst>
                  <a:gd name="adj" fmla="val 45447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/>
                  <a:t>Punto de </a:t>
                </a:r>
              </a:p>
              <a:p>
                <a:pPr algn="ctr"/>
                <a:r>
                  <a:rPr lang="es-419" sz="1400"/>
                  <a:t>Ocurrencia</a:t>
                </a:r>
              </a:p>
            </p:txBody>
          </p:sp>
          <p:sp>
            <p:nvSpPr>
              <p:cNvPr id="78" name="Arrow: Pentagon 68">
                <a:extLst>
                  <a:ext uri="{FF2B5EF4-FFF2-40B4-BE49-F238E27FC236}">
                    <a16:creationId xmlns:a16="http://schemas.microsoft.com/office/drawing/2014/main" id="{C2AAB0DC-F178-467F-84AF-1C2E96A7F76F}"/>
                  </a:ext>
                </a:extLst>
              </p:cNvPr>
              <p:cNvSpPr/>
              <p:nvPr/>
            </p:nvSpPr>
            <p:spPr>
              <a:xfrm>
                <a:off x="2003476" y="4116076"/>
                <a:ext cx="462097" cy="760743"/>
              </a:xfrm>
              <a:prstGeom prst="homePlate">
                <a:avLst>
                  <a:gd name="adj" fmla="val 43990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Arrow: Chevron 69">
                <a:extLst>
                  <a:ext uri="{FF2B5EF4-FFF2-40B4-BE49-F238E27FC236}">
                    <a16:creationId xmlns:a16="http://schemas.microsoft.com/office/drawing/2014/main" id="{A545DE04-6BF1-468F-AEB8-4B53DF1879A1}"/>
                  </a:ext>
                </a:extLst>
              </p:cNvPr>
              <p:cNvSpPr/>
              <p:nvPr/>
            </p:nvSpPr>
            <p:spPr>
              <a:xfrm>
                <a:off x="3534515" y="4116076"/>
                <a:ext cx="706126" cy="760743"/>
              </a:xfrm>
              <a:prstGeom prst="chevron">
                <a:avLst>
                  <a:gd name="adj" fmla="val 44791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 sz="16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9" name="Straight Connector 53">
              <a:extLst>
                <a:ext uri="{FF2B5EF4-FFF2-40B4-BE49-F238E27FC236}">
                  <a16:creationId xmlns:a16="http://schemas.microsoft.com/office/drawing/2014/main" id="{CE6BD178-AF94-418A-80A5-8ECC2BC5730A}"/>
                </a:ext>
              </a:extLst>
            </p:cNvPr>
            <p:cNvCxnSpPr>
              <a:cxnSpLocks/>
              <a:stCxn id="46" idx="1"/>
            </p:cNvCxnSpPr>
            <p:nvPr/>
          </p:nvCxnSpPr>
          <p:spPr>
            <a:xfrm flipH="1">
              <a:off x="497802" y="2513264"/>
              <a:ext cx="19950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4">
              <a:extLst>
                <a:ext uri="{FF2B5EF4-FFF2-40B4-BE49-F238E27FC236}">
                  <a16:creationId xmlns:a16="http://schemas.microsoft.com/office/drawing/2014/main" id="{C73D146C-3046-4A7C-A27E-94FAF70EFD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240482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5">
              <a:extLst>
                <a:ext uri="{FF2B5EF4-FFF2-40B4-BE49-F238E27FC236}">
                  <a16:creationId xmlns:a16="http://schemas.microsoft.com/office/drawing/2014/main" id="{52A01C4B-4BE5-48E2-9038-A3D7A6E99F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3965089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6">
              <a:extLst>
                <a:ext uri="{FF2B5EF4-FFF2-40B4-BE49-F238E27FC236}">
                  <a16:creationId xmlns:a16="http://schemas.microsoft.com/office/drawing/2014/main" id="{FAFF8064-4A9F-4D0E-B6F7-E08315BB6C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802" y="4699760"/>
              <a:ext cx="51516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7">
              <a:extLst>
                <a:ext uri="{FF2B5EF4-FFF2-40B4-BE49-F238E27FC236}">
                  <a16:creationId xmlns:a16="http://schemas.microsoft.com/office/drawing/2014/main" id="{F66D29A3-0920-4E76-A158-DCD732A170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9157" y="2513264"/>
              <a:ext cx="0" cy="22028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8">
              <a:extLst>
                <a:ext uri="{FF2B5EF4-FFF2-40B4-BE49-F238E27FC236}">
                  <a16:creationId xmlns:a16="http://schemas.microsoft.com/office/drawing/2014/main" id="{4F430F23-8FF7-4B77-8709-E8643AD48C5C}"/>
                </a:ext>
              </a:extLst>
            </p:cNvPr>
            <p:cNvCxnSpPr>
              <a:cxnSpLocks/>
              <a:stCxn id="78" idx="1"/>
              <a:endCxn id="56" idx="3"/>
            </p:cNvCxnSpPr>
            <p:nvPr/>
          </p:nvCxnSpPr>
          <p:spPr>
            <a:xfrm flipH="1">
              <a:off x="1633304" y="3971284"/>
              <a:ext cx="220651" cy="3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: Rounded Corners 59">
              <a:extLst>
                <a:ext uri="{FF2B5EF4-FFF2-40B4-BE49-F238E27FC236}">
                  <a16:creationId xmlns:a16="http://schemas.microsoft.com/office/drawing/2014/main" id="{10197ED9-84E8-4E6B-8C4C-7E9DA4F9DDB6}"/>
                </a:ext>
              </a:extLst>
            </p:cNvPr>
            <p:cNvSpPr/>
            <p:nvPr/>
          </p:nvSpPr>
          <p:spPr>
            <a:xfrm>
              <a:off x="697304" y="2950726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56" name="Rectangle: Rounded Corners 60">
              <a:extLst>
                <a:ext uri="{FF2B5EF4-FFF2-40B4-BE49-F238E27FC236}">
                  <a16:creationId xmlns:a16="http://schemas.microsoft.com/office/drawing/2014/main" id="{E3960FA9-7893-4F36-8686-0D40D0B0C87E}"/>
                </a:ext>
              </a:extLst>
            </p:cNvPr>
            <p:cNvSpPr/>
            <p:nvPr/>
          </p:nvSpPr>
          <p:spPr>
            <a:xfrm>
              <a:off x="697304" y="3674968"/>
              <a:ext cx="936000" cy="593405"/>
            </a:xfrm>
            <a:prstGeom prst="round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  <a:p>
              <a:pPr algn="ctr"/>
              <a:r>
                <a:rPr lang="es-419" sz="1200"/>
                <a:t>Priorizado</a:t>
              </a:r>
            </a:p>
          </p:txBody>
        </p:sp>
        <p:sp>
          <p:nvSpPr>
            <p:cNvPr id="57" name="Rectangle: Rounded Corners 61">
              <a:extLst>
                <a:ext uri="{FF2B5EF4-FFF2-40B4-BE49-F238E27FC236}">
                  <a16:creationId xmlns:a16="http://schemas.microsoft.com/office/drawing/2014/main" id="{BAC08ED9-0DB1-4BE1-806A-58FC00AF82A0}"/>
                </a:ext>
              </a:extLst>
            </p:cNvPr>
            <p:cNvSpPr/>
            <p:nvPr/>
          </p:nvSpPr>
          <p:spPr>
            <a:xfrm>
              <a:off x="697304" y="4413410"/>
              <a:ext cx="936000" cy="59340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200"/>
                <a:t>Problema</a:t>
              </a:r>
            </a:p>
          </p:txBody>
        </p:sp>
        <p:sp>
          <p:nvSpPr>
            <p:cNvPr id="58" name="Rectangle 62">
              <a:extLst>
                <a:ext uri="{FF2B5EF4-FFF2-40B4-BE49-F238E27FC236}">
                  <a16:creationId xmlns:a16="http://schemas.microsoft.com/office/drawing/2014/main" id="{0170EF9A-6127-41E4-9A27-DFA5319F1F7D}"/>
                </a:ext>
              </a:extLst>
            </p:cNvPr>
            <p:cNvSpPr/>
            <p:nvPr/>
          </p:nvSpPr>
          <p:spPr>
            <a:xfrm>
              <a:off x="572975" y="1320501"/>
              <a:ext cx="1510683" cy="41832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s-419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Divida el problema </a:t>
              </a:r>
            </a:p>
          </p:txBody>
        </p:sp>
        <p:sp>
          <p:nvSpPr>
            <p:cNvPr id="59" name="Rectangle 63">
              <a:extLst>
                <a:ext uri="{FF2B5EF4-FFF2-40B4-BE49-F238E27FC236}">
                  <a16:creationId xmlns:a16="http://schemas.microsoft.com/office/drawing/2014/main" id="{6A4B7F5D-FEBE-44C6-94C1-9550FB2C18CE}"/>
                </a:ext>
              </a:extLst>
            </p:cNvPr>
            <p:cNvSpPr/>
            <p:nvPr/>
          </p:nvSpPr>
          <p:spPr>
            <a:xfrm>
              <a:off x="2083657" y="1886942"/>
              <a:ext cx="1656000" cy="5793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r>
                <a:rPr lang="es-419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Identifique el Problema Priorizado </a:t>
              </a:r>
            </a:p>
          </p:txBody>
        </p:sp>
        <p:sp>
          <p:nvSpPr>
            <p:cNvPr id="60" name="Oval 64">
              <a:extLst>
                <a:ext uri="{FF2B5EF4-FFF2-40B4-BE49-F238E27FC236}">
                  <a16:creationId xmlns:a16="http://schemas.microsoft.com/office/drawing/2014/main" id="{2077DCC2-2964-40C0-BF09-D1903794EEE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108" y="1371809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62" name="Oval 65">
              <a:extLst>
                <a:ext uri="{FF2B5EF4-FFF2-40B4-BE49-F238E27FC236}">
                  <a16:creationId xmlns:a16="http://schemas.microsoft.com/office/drawing/2014/main" id="{E46BC0D1-2BBD-4870-AF59-3FA628CC33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188412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63" name="Oval 66">
              <a:extLst>
                <a:ext uri="{FF2B5EF4-FFF2-40B4-BE49-F238E27FC236}">
                  <a16:creationId xmlns:a16="http://schemas.microsoft.com/office/drawing/2014/main" id="{E8389C1B-C274-4154-BFAD-B98B154A0D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41540" y="4479501"/>
              <a:ext cx="256955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419" sz="1600" b="1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64" name="Rectangle 29">
              <a:extLst>
                <a:ext uri="{FF2B5EF4-FFF2-40B4-BE49-F238E27FC236}">
                  <a16:creationId xmlns:a16="http://schemas.microsoft.com/office/drawing/2014/main" id="{6A2D3D1D-11E8-48B2-8F5B-E0C54FFD1F8D}"/>
                </a:ext>
              </a:extLst>
            </p:cNvPr>
            <p:cNvSpPr/>
            <p:nvPr/>
          </p:nvSpPr>
          <p:spPr>
            <a:xfrm>
              <a:off x="366654" y="1202904"/>
              <a:ext cx="3456000" cy="4779316"/>
            </a:xfrm>
            <a:prstGeom prst="rect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182880" rtlCol="0" anchor="t"/>
            <a:lstStyle/>
            <a:p>
              <a:pPr algn="ctr"/>
              <a:endParaRPr lang="es-419" sz="1600">
                <a:solidFill>
                  <a:srgbClr val="002060"/>
                </a:solidFill>
              </a:endParaRPr>
            </a:p>
          </p:txBody>
        </p:sp>
      </p:grpSp>
      <p:sp>
        <p:nvSpPr>
          <p:cNvPr id="80" name="Arrow: Chevron 7">
            <a:extLst>
              <a:ext uri="{FF2B5EF4-FFF2-40B4-BE49-F238E27FC236}">
                <a16:creationId xmlns:a16="http://schemas.microsoft.com/office/drawing/2014/main" id="{D22A4100-67E4-48F0-A771-C10697F0EA09}"/>
              </a:ext>
            </a:extLst>
          </p:cNvPr>
          <p:cNvSpPr/>
          <p:nvPr/>
        </p:nvSpPr>
        <p:spPr>
          <a:xfrm>
            <a:off x="4224435" y="2616641"/>
            <a:ext cx="1224000" cy="432000"/>
          </a:xfrm>
          <a:prstGeom prst="chevron">
            <a:avLst>
              <a:gd name="adj" fmla="val 216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1</a:t>
            </a:r>
          </a:p>
        </p:txBody>
      </p:sp>
      <p:sp>
        <p:nvSpPr>
          <p:cNvPr id="111" name="Arrow: Chevron 8">
            <a:extLst>
              <a:ext uri="{FF2B5EF4-FFF2-40B4-BE49-F238E27FC236}">
                <a16:creationId xmlns:a16="http://schemas.microsoft.com/office/drawing/2014/main" id="{99B8B9DC-C299-42AC-8788-FDAA4FC9F9EA}"/>
              </a:ext>
            </a:extLst>
          </p:cNvPr>
          <p:cNvSpPr/>
          <p:nvPr/>
        </p:nvSpPr>
        <p:spPr>
          <a:xfrm>
            <a:off x="5436692" y="2616641"/>
            <a:ext cx="1224000" cy="432000"/>
          </a:xfrm>
          <a:prstGeom prst="chevron">
            <a:avLst>
              <a:gd name="adj" fmla="val 2654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2</a:t>
            </a:r>
          </a:p>
        </p:txBody>
      </p:sp>
      <p:sp>
        <p:nvSpPr>
          <p:cNvPr id="113" name="Arrow: Chevron 9">
            <a:extLst>
              <a:ext uri="{FF2B5EF4-FFF2-40B4-BE49-F238E27FC236}">
                <a16:creationId xmlns:a16="http://schemas.microsoft.com/office/drawing/2014/main" id="{FD80D6E6-FE22-4AFA-85F0-49DD516ECDD3}"/>
              </a:ext>
            </a:extLst>
          </p:cNvPr>
          <p:cNvSpPr/>
          <p:nvPr/>
        </p:nvSpPr>
        <p:spPr>
          <a:xfrm>
            <a:off x="6648948" y="2616641"/>
            <a:ext cx="1224000" cy="432000"/>
          </a:xfrm>
          <a:prstGeom prst="chevron">
            <a:avLst>
              <a:gd name="adj" fmla="val 240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3</a:t>
            </a:r>
          </a:p>
        </p:txBody>
      </p:sp>
      <p:sp>
        <p:nvSpPr>
          <p:cNvPr id="115" name="Arrow: Chevron 8">
            <a:extLst>
              <a:ext uri="{FF2B5EF4-FFF2-40B4-BE49-F238E27FC236}">
                <a16:creationId xmlns:a16="http://schemas.microsoft.com/office/drawing/2014/main" id="{432F7660-9673-46CD-86E3-ED6F6DA2B222}"/>
              </a:ext>
            </a:extLst>
          </p:cNvPr>
          <p:cNvSpPr/>
          <p:nvPr/>
        </p:nvSpPr>
        <p:spPr>
          <a:xfrm>
            <a:off x="7861204" y="2616641"/>
            <a:ext cx="1224000" cy="432000"/>
          </a:xfrm>
          <a:prstGeom prst="chevron">
            <a:avLst>
              <a:gd name="adj" fmla="val 2654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4</a:t>
            </a:r>
          </a:p>
        </p:txBody>
      </p:sp>
      <p:sp>
        <p:nvSpPr>
          <p:cNvPr id="116" name="Arrow: Chevron 9">
            <a:extLst>
              <a:ext uri="{FF2B5EF4-FFF2-40B4-BE49-F238E27FC236}">
                <a16:creationId xmlns:a16="http://schemas.microsoft.com/office/drawing/2014/main" id="{4C7F753C-E22C-41AE-B775-6C01BE277830}"/>
              </a:ext>
            </a:extLst>
          </p:cNvPr>
          <p:cNvSpPr/>
          <p:nvPr/>
        </p:nvSpPr>
        <p:spPr>
          <a:xfrm>
            <a:off x="9073461" y="2616641"/>
            <a:ext cx="1224000" cy="432000"/>
          </a:xfrm>
          <a:prstGeom prst="chevron">
            <a:avLst>
              <a:gd name="adj" fmla="val 240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5</a:t>
            </a:r>
          </a:p>
        </p:txBody>
      </p:sp>
      <p:sp>
        <p:nvSpPr>
          <p:cNvPr id="121" name="Arrow: Chevron 9">
            <a:extLst>
              <a:ext uri="{FF2B5EF4-FFF2-40B4-BE49-F238E27FC236}">
                <a16:creationId xmlns:a16="http://schemas.microsoft.com/office/drawing/2014/main" id="{6308561D-4B8E-420A-8EC7-A9C483074539}"/>
              </a:ext>
            </a:extLst>
          </p:cNvPr>
          <p:cNvSpPr/>
          <p:nvPr/>
        </p:nvSpPr>
        <p:spPr>
          <a:xfrm>
            <a:off x="10273974" y="2616641"/>
            <a:ext cx="1224000" cy="432000"/>
          </a:xfrm>
          <a:prstGeom prst="chevron">
            <a:avLst>
              <a:gd name="adj" fmla="val 240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tx1"/>
                </a:solidFill>
              </a:rPr>
              <a:t>Proceso 6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37418E73-0494-4E68-9306-52F95E8A0A46}"/>
              </a:ext>
            </a:extLst>
          </p:cNvPr>
          <p:cNvGrpSpPr/>
          <p:nvPr/>
        </p:nvGrpSpPr>
        <p:grpSpPr>
          <a:xfrm>
            <a:off x="10224665" y="2974283"/>
            <a:ext cx="1312950" cy="582057"/>
            <a:chOff x="10138940" y="2564316"/>
            <a:chExt cx="1312950" cy="1170515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1200BBD2-86EB-408D-8191-A447DE7BFC16}"/>
                </a:ext>
              </a:extLst>
            </p:cNvPr>
            <p:cNvSpPr/>
            <p:nvPr/>
          </p:nvSpPr>
          <p:spPr>
            <a:xfrm>
              <a:off x="11271890" y="2564316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sp>
          <p:nvSpPr>
            <p:cNvPr id="137" name="Rectángulo 136">
              <a:extLst>
                <a:ext uri="{FF2B5EF4-FFF2-40B4-BE49-F238E27FC236}">
                  <a16:creationId xmlns:a16="http://schemas.microsoft.com/office/drawing/2014/main" id="{C4EE1179-23F5-44BB-A37D-27DED80574C7}"/>
                </a:ext>
              </a:extLst>
            </p:cNvPr>
            <p:cNvSpPr/>
            <p:nvPr/>
          </p:nvSpPr>
          <p:spPr>
            <a:xfrm>
              <a:off x="10138940" y="25828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: angular 27">
              <a:extLst>
                <a:ext uri="{FF2B5EF4-FFF2-40B4-BE49-F238E27FC236}">
                  <a16:creationId xmlns:a16="http://schemas.microsoft.com/office/drawing/2014/main" id="{A8EC2C99-E184-470E-BD33-CEF71E439A28}"/>
                </a:ext>
              </a:extLst>
            </p:cNvPr>
            <p:cNvCxnSpPr>
              <a:cxnSpLocks/>
              <a:stCxn id="26" idx="2"/>
              <a:endCxn id="137" idx="2"/>
            </p:cNvCxnSpPr>
            <p:nvPr/>
          </p:nvCxnSpPr>
          <p:spPr>
            <a:xfrm rot="5400000">
              <a:off x="10786166" y="2187090"/>
              <a:ext cx="18498" cy="1132950"/>
            </a:xfrm>
            <a:prstGeom prst="bentConnector3">
              <a:avLst>
                <a:gd name="adj1" fmla="val 6793967"/>
              </a:avLst>
            </a:prstGeom>
            <a:ln w="19050">
              <a:solidFill>
                <a:srgbClr val="2B663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99">
              <a:extLst>
                <a:ext uri="{FF2B5EF4-FFF2-40B4-BE49-F238E27FC236}">
                  <a16:creationId xmlns:a16="http://schemas.microsoft.com/office/drawing/2014/main" id="{753A23F0-7506-4AC2-8CE8-937727684586}"/>
                </a:ext>
              </a:extLst>
            </p:cNvPr>
            <p:cNvSpPr txBox="1"/>
            <p:nvPr/>
          </p:nvSpPr>
          <p:spPr>
            <a:xfrm>
              <a:off x="10347265" y="3427054"/>
              <a:ext cx="8989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>
                  <a:solidFill>
                    <a:prstClr val="black"/>
                  </a:solidFill>
                </a:rPr>
                <a:t>Rastreo</a:t>
              </a:r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2139A191-E49C-40FE-A5D0-D5CF98BFF8C0}"/>
              </a:ext>
            </a:extLst>
          </p:cNvPr>
          <p:cNvGrpSpPr/>
          <p:nvPr/>
        </p:nvGrpSpPr>
        <p:grpSpPr>
          <a:xfrm>
            <a:off x="8977061" y="2974281"/>
            <a:ext cx="1312950" cy="596574"/>
            <a:chOff x="10138940" y="2564316"/>
            <a:chExt cx="1312950" cy="1199708"/>
          </a:xfrm>
        </p:grpSpPr>
        <p:sp>
          <p:nvSpPr>
            <p:cNvPr id="145" name="Rectángulo 144">
              <a:extLst>
                <a:ext uri="{FF2B5EF4-FFF2-40B4-BE49-F238E27FC236}">
                  <a16:creationId xmlns:a16="http://schemas.microsoft.com/office/drawing/2014/main" id="{6DBA8D80-EA55-494B-A8E5-BE699932D708}"/>
                </a:ext>
              </a:extLst>
            </p:cNvPr>
            <p:cNvSpPr/>
            <p:nvPr/>
          </p:nvSpPr>
          <p:spPr>
            <a:xfrm>
              <a:off x="11271890" y="2564316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637CB471-F938-4215-B5E5-E907627580A9}"/>
                </a:ext>
              </a:extLst>
            </p:cNvPr>
            <p:cNvSpPr/>
            <p:nvPr/>
          </p:nvSpPr>
          <p:spPr>
            <a:xfrm>
              <a:off x="10138940" y="25828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cxnSp>
          <p:nvCxnSpPr>
            <p:cNvPr id="147" name="Conector: angular 146">
              <a:extLst>
                <a:ext uri="{FF2B5EF4-FFF2-40B4-BE49-F238E27FC236}">
                  <a16:creationId xmlns:a16="http://schemas.microsoft.com/office/drawing/2014/main" id="{961A2277-1C0B-405C-8CD7-8128048E6CCB}"/>
                </a:ext>
              </a:extLst>
            </p:cNvPr>
            <p:cNvCxnSpPr>
              <a:cxnSpLocks/>
              <a:stCxn id="145" idx="2"/>
              <a:endCxn id="146" idx="2"/>
            </p:cNvCxnSpPr>
            <p:nvPr/>
          </p:nvCxnSpPr>
          <p:spPr>
            <a:xfrm rot="5400000">
              <a:off x="10786166" y="2187090"/>
              <a:ext cx="18498" cy="1132950"/>
            </a:xfrm>
            <a:prstGeom prst="bentConnector3">
              <a:avLst>
                <a:gd name="adj1" fmla="val 6793967"/>
              </a:avLst>
            </a:prstGeom>
            <a:ln w="19050">
              <a:solidFill>
                <a:srgbClr val="2B663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99">
              <a:extLst>
                <a:ext uri="{FF2B5EF4-FFF2-40B4-BE49-F238E27FC236}">
                  <a16:creationId xmlns:a16="http://schemas.microsoft.com/office/drawing/2014/main" id="{ED3D8834-9AED-4A89-A9CE-7892D8308168}"/>
                </a:ext>
              </a:extLst>
            </p:cNvPr>
            <p:cNvSpPr txBox="1"/>
            <p:nvPr/>
          </p:nvSpPr>
          <p:spPr>
            <a:xfrm>
              <a:off x="10390807" y="3456247"/>
              <a:ext cx="8989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>
                  <a:solidFill>
                    <a:prstClr val="black"/>
                  </a:solidFill>
                </a:rPr>
                <a:t>Rastreo</a:t>
              </a:r>
            </a:p>
          </p:txBody>
        </p:sp>
      </p:grp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F5F30321-4496-4758-AC4A-C68865982268}"/>
              </a:ext>
            </a:extLst>
          </p:cNvPr>
          <p:cNvGrpSpPr/>
          <p:nvPr/>
        </p:nvGrpSpPr>
        <p:grpSpPr>
          <a:xfrm>
            <a:off x="7760510" y="2974281"/>
            <a:ext cx="1312950" cy="596574"/>
            <a:chOff x="10138940" y="2564316"/>
            <a:chExt cx="1312950" cy="1199708"/>
          </a:xfrm>
        </p:grpSpPr>
        <p:sp>
          <p:nvSpPr>
            <p:cNvPr id="150" name="Rectángulo 149">
              <a:extLst>
                <a:ext uri="{FF2B5EF4-FFF2-40B4-BE49-F238E27FC236}">
                  <a16:creationId xmlns:a16="http://schemas.microsoft.com/office/drawing/2014/main" id="{C0CEA386-B777-49A9-93ED-2EF24A371F67}"/>
                </a:ext>
              </a:extLst>
            </p:cNvPr>
            <p:cNvSpPr/>
            <p:nvPr/>
          </p:nvSpPr>
          <p:spPr>
            <a:xfrm>
              <a:off x="11271890" y="2564316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DDCA0184-8624-4CE2-904D-17906B3439E9}"/>
                </a:ext>
              </a:extLst>
            </p:cNvPr>
            <p:cNvSpPr/>
            <p:nvPr/>
          </p:nvSpPr>
          <p:spPr>
            <a:xfrm>
              <a:off x="10138940" y="25828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cxnSp>
          <p:nvCxnSpPr>
            <p:cNvPr id="152" name="Conector: angular 151">
              <a:extLst>
                <a:ext uri="{FF2B5EF4-FFF2-40B4-BE49-F238E27FC236}">
                  <a16:creationId xmlns:a16="http://schemas.microsoft.com/office/drawing/2014/main" id="{28D5AA42-83EF-4D18-9943-FDE19BE9016A}"/>
                </a:ext>
              </a:extLst>
            </p:cNvPr>
            <p:cNvCxnSpPr>
              <a:cxnSpLocks/>
              <a:stCxn id="150" idx="2"/>
              <a:endCxn id="151" idx="2"/>
            </p:cNvCxnSpPr>
            <p:nvPr/>
          </p:nvCxnSpPr>
          <p:spPr>
            <a:xfrm rot="5400000">
              <a:off x="10786166" y="2187090"/>
              <a:ext cx="18498" cy="1132950"/>
            </a:xfrm>
            <a:prstGeom prst="bentConnector3">
              <a:avLst>
                <a:gd name="adj1" fmla="val 6793967"/>
              </a:avLst>
            </a:prstGeom>
            <a:ln w="19050">
              <a:solidFill>
                <a:srgbClr val="2B663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99">
              <a:extLst>
                <a:ext uri="{FF2B5EF4-FFF2-40B4-BE49-F238E27FC236}">
                  <a16:creationId xmlns:a16="http://schemas.microsoft.com/office/drawing/2014/main" id="{CBD0969C-E50C-4667-B80F-264EBA0BBE29}"/>
                </a:ext>
              </a:extLst>
            </p:cNvPr>
            <p:cNvSpPr txBox="1"/>
            <p:nvPr/>
          </p:nvSpPr>
          <p:spPr>
            <a:xfrm>
              <a:off x="10347265" y="3456247"/>
              <a:ext cx="8989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>
                  <a:solidFill>
                    <a:prstClr val="black"/>
                  </a:solidFill>
                </a:rPr>
                <a:t>Rastreo</a:t>
              </a: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04AB8F8F-41C1-4383-B49C-68B52234A8F1}"/>
              </a:ext>
            </a:extLst>
          </p:cNvPr>
          <p:cNvGrpSpPr/>
          <p:nvPr/>
        </p:nvGrpSpPr>
        <p:grpSpPr>
          <a:xfrm>
            <a:off x="6514801" y="2974281"/>
            <a:ext cx="1312950" cy="582060"/>
            <a:chOff x="10138940" y="2564316"/>
            <a:chExt cx="1312950" cy="1170520"/>
          </a:xfrm>
        </p:grpSpPr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031B73B3-7B56-4A2E-8D4F-AC0A5FCA47D4}"/>
                </a:ext>
              </a:extLst>
            </p:cNvPr>
            <p:cNvSpPr/>
            <p:nvPr/>
          </p:nvSpPr>
          <p:spPr>
            <a:xfrm>
              <a:off x="11271890" y="2564316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sp>
          <p:nvSpPr>
            <p:cNvPr id="156" name="Rectángulo 155">
              <a:extLst>
                <a:ext uri="{FF2B5EF4-FFF2-40B4-BE49-F238E27FC236}">
                  <a16:creationId xmlns:a16="http://schemas.microsoft.com/office/drawing/2014/main" id="{A027822C-D1C5-4DF0-B9BF-4488EB7A083E}"/>
                </a:ext>
              </a:extLst>
            </p:cNvPr>
            <p:cNvSpPr/>
            <p:nvPr/>
          </p:nvSpPr>
          <p:spPr>
            <a:xfrm>
              <a:off x="10138940" y="25828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cxnSp>
          <p:nvCxnSpPr>
            <p:cNvPr id="157" name="Conector: angular 156">
              <a:extLst>
                <a:ext uri="{FF2B5EF4-FFF2-40B4-BE49-F238E27FC236}">
                  <a16:creationId xmlns:a16="http://schemas.microsoft.com/office/drawing/2014/main" id="{81426AAC-80A4-4AA6-A7AE-008B097DB676}"/>
                </a:ext>
              </a:extLst>
            </p:cNvPr>
            <p:cNvCxnSpPr>
              <a:cxnSpLocks/>
              <a:stCxn id="155" idx="2"/>
              <a:endCxn id="156" idx="2"/>
            </p:cNvCxnSpPr>
            <p:nvPr/>
          </p:nvCxnSpPr>
          <p:spPr>
            <a:xfrm rot="5400000">
              <a:off x="10786166" y="2187090"/>
              <a:ext cx="18498" cy="1132950"/>
            </a:xfrm>
            <a:prstGeom prst="bentConnector3">
              <a:avLst>
                <a:gd name="adj1" fmla="val 6793967"/>
              </a:avLst>
            </a:prstGeom>
            <a:ln w="19050">
              <a:solidFill>
                <a:srgbClr val="2B663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99">
              <a:extLst>
                <a:ext uri="{FF2B5EF4-FFF2-40B4-BE49-F238E27FC236}">
                  <a16:creationId xmlns:a16="http://schemas.microsoft.com/office/drawing/2014/main" id="{4B134D61-A0DA-4DD2-BF54-920470774C7A}"/>
                </a:ext>
              </a:extLst>
            </p:cNvPr>
            <p:cNvSpPr txBox="1"/>
            <p:nvPr/>
          </p:nvSpPr>
          <p:spPr>
            <a:xfrm>
              <a:off x="10347265" y="3427059"/>
              <a:ext cx="8989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>
                  <a:solidFill>
                    <a:prstClr val="black"/>
                  </a:solidFill>
                </a:rPr>
                <a:t>Rastreo</a:t>
              </a:r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3511F16A-44F7-40C9-A799-052AD9B031E1}"/>
              </a:ext>
            </a:extLst>
          </p:cNvPr>
          <p:cNvGrpSpPr/>
          <p:nvPr/>
        </p:nvGrpSpPr>
        <p:grpSpPr>
          <a:xfrm>
            <a:off x="5324211" y="2974281"/>
            <a:ext cx="1312950" cy="582060"/>
            <a:chOff x="10138940" y="2564316"/>
            <a:chExt cx="1312950" cy="1170520"/>
          </a:xfrm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4BCDC865-9CC8-4BC4-B73B-4236FA3378AF}"/>
                </a:ext>
              </a:extLst>
            </p:cNvPr>
            <p:cNvSpPr/>
            <p:nvPr/>
          </p:nvSpPr>
          <p:spPr>
            <a:xfrm>
              <a:off x="11271890" y="2564316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sp>
          <p:nvSpPr>
            <p:cNvPr id="161" name="Rectángulo 160">
              <a:extLst>
                <a:ext uri="{FF2B5EF4-FFF2-40B4-BE49-F238E27FC236}">
                  <a16:creationId xmlns:a16="http://schemas.microsoft.com/office/drawing/2014/main" id="{492B0E71-1557-4144-8BF7-0CC6D4FBEAE6}"/>
                </a:ext>
              </a:extLst>
            </p:cNvPr>
            <p:cNvSpPr/>
            <p:nvPr/>
          </p:nvSpPr>
          <p:spPr>
            <a:xfrm>
              <a:off x="10138940" y="25828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>
                <a:solidFill>
                  <a:schemeClr val="tx1"/>
                </a:solidFill>
              </a:endParaRPr>
            </a:p>
          </p:txBody>
        </p:sp>
        <p:cxnSp>
          <p:nvCxnSpPr>
            <p:cNvPr id="162" name="Conector: angular 161">
              <a:extLst>
                <a:ext uri="{FF2B5EF4-FFF2-40B4-BE49-F238E27FC236}">
                  <a16:creationId xmlns:a16="http://schemas.microsoft.com/office/drawing/2014/main" id="{1DA21F72-01F1-4AD6-8063-10EBC0B4C826}"/>
                </a:ext>
              </a:extLst>
            </p:cNvPr>
            <p:cNvCxnSpPr>
              <a:cxnSpLocks/>
              <a:stCxn id="160" idx="2"/>
              <a:endCxn id="161" idx="2"/>
            </p:cNvCxnSpPr>
            <p:nvPr/>
          </p:nvCxnSpPr>
          <p:spPr>
            <a:xfrm rot="5400000">
              <a:off x="10786166" y="2187090"/>
              <a:ext cx="18498" cy="1132950"/>
            </a:xfrm>
            <a:prstGeom prst="bentConnector3">
              <a:avLst>
                <a:gd name="adj1" fmla="val 6793967"/>
              </a:avLst>
            </a:prstGeom>
            <a:ln w="19050">
              <a:solidFill>
                <a:srgbClr val="2B663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Box 99">
              <a:extLst>
                <a:ext uri="{FF2B5EF4-FFF2-40B4-BE49-F238E27FC236}">
                  <a16:creationId xmlns:a16="http://schemas.microsoft.com/office/drawing/2014/main" id="{4587F5EA-08F2-4F1D-90D8-B961D68BE462}"/>
                </a:ext>
              </a:extLst>
            </p:cNvPr>
            <p:cNvSpPr txBox="1"/>
            <p:nvPr/>
          </p:nvSpPr>
          <p:spPr>
            <a:xfrm>
              <a:off x="10361779" y="3427059"/>
              <a:ext cx="8989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>
                  <a:solidFill>
                    <a:prstClr val="black"/>
                  </a:solidFill>
                </a:rPr>
                <a:t>Rastreo</a:t>
              </a:r>
            </a:p>
          </p:txBody>
        </p:sp>
      </p:grpSp>
      <p:sp>
        <p:nvSpPr>
          <p:cNvPr id="168" name="Flowchart: Decision 15">
            <a:extLst>
              <a:ext uri="{FF2B5EF4-FFF2-40B4-BE49-F238E27FC236}">
                <a16:creationId xmlns:a16="http://schemas.microsoft.com/office/drawing/2014/main" id="{C6C479E7-DBE1-49E1-A0E9-341F5C30E14F}"/>
              </a:ext>
            </a:extLst>
          </p:cNvPr>
          <p:cNvSpPr/>
          <p:nvPr/>
        </p:nvSpPr>
        <p:spPr bwMode="auto">
          <a:xfrm>
            <a:off x="5265522" y="2668417"/>
            <a:ext cx="360000" cy="360000"/>
          </a:xfrm>
          <a:prstGeom prst="flowChartDecision">
            <a:avLst/>
          </a:prstGeom>
          <a:solidFill>
            <a:srgbClr val="C00000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endParaRPr lang="es-PE" sz="1200" b="1">
              <a:solidFill>
                <a:prstClr val="black"/>
              </a:solidFill>
            </a:endParaRPr>
          </a:p>
        </p:txBody>
      </p:sp>
      <p:sp>
        <p:nvSpPr>
          <p:cNvPr id="169" name="Rectangle 14">
            <a:extLst>
              <a:ext uri="{FF2B5EF4-FFF2-40B4-BE49-F238E27FC236}">
                <a16:creationId xmlns:a16="http://schemas.microsoft.com/office/drawing/2014/main" id="{860BE130-F7B1-4C3A-BA2C-CFCE9CE0FCFC}"/>
              </a:ext>
            </a:extLst>
          </p:cNvPr>
          <p:cNvSpPr/>
          <p:nvPr/>
        </p:nvSpPr>
        <p:spPr bwMode="auto">
          <a:xfrm>
            <a:off x="11313918" y="2688319"/>
            <a:ext cx="288000" cy="288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endParaRPr lang="es-PE" sz="1200" b="1">
              <a:solidFill>
                <a:prstClr val="black"/>
              </a:solidFill>
            </a:endParaRPr>
          </a:p>
        </p:txBody>
      </p:sp>
      <p:sp>
        <p:nvSpPr>
          <p:cNvPr id="177" name="Rectangle 180">
            <a:extLst>
              <a:ext uri="{FF2B5EF4-FFF2-40B4-BE49-F238E27FC236}">
                <a16:creationId xmlns:a16="http://schemas.microsoft.com/office/drawing/2014/main" id="{03E28AAA-A4AE-4CB6-A319-37333721205F}"/>
              </a:ext>
            </a:extLst>
          </p:cNvPr>
          <p:cNvSpPr/>
          <p:nvPr/>
        </p:nvSpPr>
        <p:spPr>
          <a:xfrm>
            <a:off x="3982042" y="1185979"/>
            <a:ext cx="4209506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s-CL" sz="1400" b="1"/>
              <a:t>Mapa de procesos:</a:t>
            </a:r>
          </a:p>
        </p:txBody>
      </p:sp>
      <p:sp>
        <p:nvSpPr>
          <p:cNvPr id="67" name="Rectangle 14">
            <a:extLst>
              <a:ext uri="{FF2B5EF4-FFF2-40B4-BE49-F238E27FC236}">
                <a16:creationId xmlns:a16="http://schemas.microsoft.com/office/drawing/2014/main" id="{F3425E89-D174-4D90-B13B-69C435971447}"/>
              </a:ext>
            </a:extLst>
          </p:cNvPr>
          <p:cNvSpPr/>
          <p:nvPr/>
        </p:nvSpPr>
        <p:spPr bwMode="auto">
          <a:xfrm>
            <a:off x="7915621" y="4718706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lang="es-PE" sz="12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Flowchart: Decision 15">
            <a:extLst>
              <a:ext uri="{FF2B5EF4-FFF2-40B4-BE49-F238E27FC236}">
                <a16:creationId xmlns:a16="http://schemas.microsoft.com/office/drawing/2014/main" id="{0030D472-0BBE-43B9-AFC9-DFB03E643C77}"/>
              </a:ext>
            </a:extLst>
          </p:cNvPr>
          <p:cNvSpPr/>
          <p:nvPr/>
        </p:nvSpPr>
        <p:spPr bwMode="auto">
          <a:xfrm>
            <a:off x="4535001" y="4678319"/>
            <a:ext cx="216000" cy="216000"/>
          </a:xfrm>
          <a:prstGeom prst="flowChartDecision">
            <a:avLst/>
          </a:prstGeom>
          <a:solidFill>
            <a:srgbClr val="C00000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lang="es-PE" sz="12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TextBox 7">
            <a:extLst>
              <a:ext uri="{FF2B5EF4-FFF2-40B4-BE49-F238E27FC236}">
                <a16:creationId xmlns:a16="http://schemas.microsoft.com/office/drawing/2014/main" id="{7C54C277-68F8-47BA-8822-7191EC44823A}"/>
              </a:ext>
            </a:extLst>
          </p:cNvPr>
          <p:cNvSpPr txBox="1"/>
          <p:nvPr/>
        </p:nvSpPr>
        <p:spPr>
          <a:xfrm>
            <a:off x="8244101" y="4595313"/>
            <a:ext cx="2879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b="1">
                <a:solidFill>
                  <a:srgbClr val="002060"/>
                </a:solidFill>
                <a:latin typeface="+mj-lt"/>
              </a:rPr>
              <a:t>Punto de Detección</a:t>
            </a:r>
          </a:p>
          <a:p>
            <a:r>
              <a:rPr lang="es-PE" sz="1400">
                <a:solidFill>
                  <a:srgbClr val="002060"/>
                </a:solidFill>
                <a:latin typeface="+mj-lt"/>
              </a:rPr>
              <a:t>(Donde se descubrió el problema)</a:t>
            </a:r>
          </a:p>
        </p:txBody>
      </p:sp>
      <p:sp>
        <p:nvSpPr>
          <p:cNvPr id="70" name="TextBox 16">
            <a:extLst>
              <a:ext uri="{FF2B5EF4-FFF2-40B4-BE49-F238E27FC236}">
                <a16:creationId xmlns:a16="http://schemas.microsoft.com/office/drawing/2014/main" id="{F7CF7B35-29B6-47B3-B892-BD6AAE4567BD}"/>
              </a:ext>
            </a:extLst>
          </p:cNvPr>
          <p:cNvSpPr txBox="1"/>
          <p:nvPr/>
        </p:nvSpPr>
        <p:spPr>
          <a:xfrm>
            <a:off x="4857584" y="4554926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b="1">
                <a:solidFill>
                  <a:srgbClr val="C00000"/>
                </a:solidFill>
                <a:latin typeface="+mj-lt"/>
              </a:rPr>
              <a:t>Punto de Ocurrencia</a:t>
            </a:r>
          </a:p>
          <a:p>
            <a:r>
              <a:rPr lang="es-PE" sz="1400">
                <a:solidFill>
                  <a:srgbClr val="C00000"/>
                </a:solidFill>
                <a:latin typeface="+mj-lt"/>
              </a:rPr>
              <a:t>(Donde se originó el problema)</a:t>
            </a:r>
          </a:p>
        </p:txBody>
      </p:sp>
    </p:spTree>
    <p:extLst>
      <p:ext uri="{BB962C8B-B14F-4D97-AF65-F5344CB8AC3E}">
        <p14:creationId xmlns:p14="http://schemas.microsoft.com/office/powerpoint/2010/main" val="350402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111" grpId="0" animBg="1"/>
      <p:bldP spid="113" grpId="0" animBg="1"/>
      <p:bldP spid="115" grpId="0" animBg="1"/>
      <p:bldP spid="116" grpId="0" animBg="1"/>
      <p:bldP spid="121" grpId="0" animBg="1"/>
      <p:bldP spid="168" grpId="0" animBg="1"/>
      <p:bldP spid="1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0F44-90AA-42DA-9E23-3C197B9C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Paso 3. Establezca un Objetivo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E971E8D9-9E4C-4BB9-8E2D-F2AB08B29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E3C97BD7-6DCB-4019-9F31-DF2EB90B8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D48BFE-9D1B-4CD0-9791-C443414C0EF0}"/>
              </a:ext>
            </a:extLst>
          </p:cNvPr>
          <p:cNvSpPr/>
          <p:nvPr/>
        </p:nvSpPr>
        <p:spPr>
          <a:xfrm>
            <a:off x="423602" y="1058651"/>
            <a:ext cx="2514489" cy="5166889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tlCol="0" anchor="t"/>
          <a:lstStyle/>
          <a:p>
            <a:pPr algn="ctr"/>
            <a:endParaRPr lang="es-419" sz="1600">
              <a:solidFill>
                <a:srgbClr val="002060"/>
              </a:solidFill>
            </a:endParaRPr>
          </a:p>
        </p:txBody>
      </p:sp>
      <p:pic>
        <p:nvPicPr>
          <p:cNvPr id="9" name="Graphic 8" descr="Bullseye">
            <a:extLst>
              <a:ext uri="{FF2B5EF4-FFF2-40B4-BE49-F238E27FC236}">
                <a16:creationId xmlns:a16="http://schemas.microsoft.com/office/drawing/2014/main" id="{C422FC21-210C-4CD8-A0C7-B186818CF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8413" y="1196433"/>
            <a:ext cx="364331" cy="34983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A72EF19-5482-47D7-8BFA-5F3AA1D396EC}"/>
              </a:ext>
            </a:extLst>
          </p:cNvPr>
          <p:cNvSpPr/>
          <p:nvPr/>
        </p:nvSpPr>
        <p:spPr>
          <a:xfrm>
            <a:off x="919721" y="4926169"/>
            <a:ext cx="1923991" cy="72320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0" bIns="0" rtlCol="0" anchor="ctr"/>
          <a:lstStyle/>
          <a:p>
            <a:r>
              <a:rPr lang="es-419" sz="1200">
                <a:solidFill>
                  <a:schemeClr val="bg1"/>
                </a:solidFill>
              </a:rPr>
              <a:t>    Establezca objetivos medibles, concretos y retadores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8CB7DCD-03A3-4603-B8DC-68CB5B39BAB0}"/>
              </a:ext>
            </a:extLst>
          </p:cNvPr>
          <p:cNvSpPr/>
          <p:nvPr/>
        </p:nvSpPr>
        <p:spPr>
          <a:xfrm>
            <a:off x="961880" y="3411793"/>
            <a:ext cx="1748699" cy="593405"/>
          </a:xfrm>
          <a:prstGeom prst="round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F8439A7F-7260-404D-9C7E-03A47CEB3DD8}"/>
              </a:ext>
            </a:extLst>
          </p:cNvPr>
          <p:cNvSpPr/>
          <p:nvPr/>
        </p:nvSpPr>
        <p:spPr>
          <a:xfrm rot="16200000" flipV="1">
            <a:off x="447831" y="3444079"/>
            <a:ext cx="360000" cy="576000"/>
          </a:xfrm>
          <a:prstGeom prst="upArrow">
            <a:avLst>
              <a:gd name="adj1" fmla="val 50000"/>
              <a:gd name="adj2" fmla="val 4365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6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B16DA5-9B74-4766-9FE9-85D51153E8AF}"/>
              </a:ext>
            </a:extLst>
          </p:cNvPr>
          <p:cNvSpPr/>
          <p:nvPr/>
        </p:nvSpPr>
        <p:spPr>
          <a:xfrm>
            <a:off x="888860" y="4169993"/>
            <a:ext cx="1923991" cy="49009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200">
                <a:solidFill>
                  <a:srgbClr val="595959"/>
                </a:solidFill>
              </a:rPr>
              <a:t>    Haga un compromiso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F6B988D-E1AA-438F-9DFE-C48FA0C10358}"/>
              </a:ext>
            </a:extLst>
          </p:cNvPr>
          <p:cNvSpPr>
            <a:spLocks noChangeAspect="1"/>
          </p:cNvSpPr>
          <p:nvPr/>
        </p:nvSpPr>
        <p:spPr>
          <a:xfrm>
            <a:off x="745567" y="4904102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955E4DE-0A66-4D9B-9324-ED02096D2502}"/>
              </a:ext>
            </a:extLst>
          </p:cNvPr>
          <p:cNvSpPr>
            <a:spLocks noChangeAspect="1"/>
          </p:cNvSpPr>
          <p:nvPr/>
        </p:nvSpPr>
        <p:spPr>
          <a:xfrm>
            <a:off x="739332" y="4291881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85915E1-E3D3-476F-923B-89FE21B4C5A4}"/>
              </a:ext>
            </a:extLst>
          </p:cNvPr>
          <p:cNvSpPr/>
          <p:nvPr/>
        </p:nvSpPr>
        <p:spPr>
          <a:xfrm>
            <a:off x="4730985" y="3165075"/>
            <a:ext cx="1460024" cy="731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s-CL" sz="1800" b="1" dirty="0">
                <a:solidFill>
                  <a:schemeClr val="bg1"/>
                </a:solidFill>
              </a:rPr>
              <a:t>Alcanzable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38AEA-1776-4492-9AC1-D096038B19AE}"/>
              </a:ext>
            </a:extLst>
          </p:cNvPr>
          <p:cNvSpPr/>
          <p:nvPr/>
        </p:nvSpPr>
        <p:spPr>
          <a:xfrm>
            <a:off x="4730985" y="5199259"/>
            <a:ext cx="1460024" cy="731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s-CL" sz="1800" b="1" dirty="0">
                <a:solidFill>
                  <a:schemeClr val="bg1"/>
                </a:solidFill>
              </a:rPr>
              <a:t>Tiempo limitado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03A0FF-9F97-48AE-99B7-274A8809DA86}"/>
              </a:ext>
            </a:extLst>
          </p:cNvPr>
          <p:cNvSpPr/>
          <p:nvPr/>
        </p:nvSpPr>
        <p:spPr>
          <a:xfrm>
            <a:off x="4730985" y="1130891"/>
            <a:ext cx="1460024" cy="7315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s-CL" sz="1800" b="1" dirty="0" err="1">
                <a:solidFill>
                  <a:schemeClr val="bg1"/>
                </a:solidFill>
              </a:rPr>
              <a:t>eSpecifico</a:t>
            </a:r>
            <a:endParaRPr lang="es-CL" sz="18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830AB5-7417-4837-AF50-05CFEB8D3DED}"/>
              </a:ext>
            </a:extLst>
          </p:cNvPr>
          <p:cNvSpPr/>
          <p:nvPr/>
        </p:nvSpPr>
        <p:spPr>
          <a:xfrm>
            <a:off x="4730985" y="2147983"/>
            <a:ext cx="1460024" cy="7315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s-CL" sz="1800" b="1" dirty="0">
                <a:solidFill>
                  <a:schemeClr val="bg1"/>
                </a:solidFill>
              </a:rPr>
              <a:t>Medible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70B8FD-3DF0-430B-B3B8-7939031FE3B0}"/>
              </a:ext>
            </a:extLst>
          </p:cNvPr>
          <p:cNvSpPr/>
          <p:nvPr/>
        </p:nvSpPr>
        <p:spPr>
          <a:xfrm>
            <a:off x="4730985" y="4182167"/>
            <a:ext cx="1460024" cy="731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s-CL" sz="1800" b="1" dirty="0">
                <a:solidFill>
                  <a:schemeClr val="bg1"/>
                </a:solidFill>
              </a:rPr>
              <a:t>Relevante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D0031672-335A-4B01-B48B-B8D312BAAE75}"/>
              </a:ext>
            </a:extLst>
          </p:cNvPr>
          <p:cNvSpPr/>
          <p:nvPr/>
        </p:nvSpPr>
        <p:spPr>
          <a:xfrm rot="5400000">
            <a:off x="2863602" y="1492939"/>
            <a:ext cx="1998069" cy="1273994"/>
          </a:xfrm>
          <a:prstGeom prst="homePlate">
            <a:avLst>
              <a:gd name="adj" fmla="val 1731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419" sz="1600" b="1">
                <a:solidFill>
                  <a:schemeClr val="bg1"/>
                </a:solidFill>
              </a:rPr>
              <a:t>Definir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04650520-7CF6-4098-A0A2-12526BA57AF0}"/>
              </a:ext>
            </a:extLst>
          </p:cNvPr>
          <p:cNvSpPr/>
          <p:nvPr/>
        </p:nvSpPr>
        <p:spPr>
          <a:xfrm rot="5400000">
            <a:off x="2335108" y="4019498"/>
            <a:ext cx="3055057" cy="1273999"/>
          </a:xfrm>
          <a:prstGeom prst="chevron">
            <a:avLst>
              <a:gd name="adj" fmla="val 1650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419" sz="1600" b="1">
                <a:solidFill>
                  <a:schemeClr val="bg1"/>
                </a:solidFill>
              </a:rPr>
              <a:t>Priorizar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F300E4-9678-410A-833C-1CE5EEAB1E6C}"/>
              </a:ext>
            </a:extLst>
          </p:cNvPr>
          <p:cNvSpPr/>
          <p:nvPr/>
        </p:nvSpPr>
        <p:spPr>
          <a:xfrm>
            <a:off x="6472360" y="1779103"/>
            <a:ext cx="5296037" cy="2403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/>
          <a:lstStyle/>
          <a:p>
            <a:r>
              <a:rPr lang="es-419" sz="1400" b="1" dirty="0">
                <a:solidFill>
                  <a:schemeClr val="tx1"/>
                </a:solidFill>
              </a:rPr>
              <a:t>Objetivo</a:t>
            </a:r>
            <a:r>
              <a:rPr lang="es-419" sz="1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30987B-AB60-4D66-B826-1533E19D68AD}"/>
              </a:ext>
            </a:extLst>
          </p:cNvPr>
          <p:cNvSpPr/>
          <p:nvPr/>
        </p:nvSpPr>
        <p:spPr>
          <a:xfrm>
            <a:off x="6472361" y="1143855"/>
            <a:ext cx="109728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>
              <a:spcBef>
                <a:spcPts val="600"/>
              </a:spcBef>
            </a:pPr>
            <a:r>
              <a:rPr lang="es-CL" sz="1400" b="1" dirty="0">
                <a:solidFill>
                  <a:schemeClr val="bg1"/>
                </a:solidFill>
              </a:rPr>
              <a:t>Problema priorizado: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41D728-FF83-4515-A76F-B5D3B42BB0C8}"/>
              </a:ext>
            </a:extLst>
          </p:cNvPr>
          <p:cNvSpPr/>
          <p:nvPr/>
        </p:nvSpPr>
        <p:spPr>
          <a:xfrm>
            <a:off x="7614988" y="1143855"/>
            <a:ext cx="4153410" cy="4572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69640"/>
            <a:endParaRPr lang="es-CL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95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GA color  se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A5A62"/>
      </a:accent1>
      <a:accent2>
        <a:srgbClr val="194A5D"/>
      </a:accent2>
      <a:accent3>
        <a:srgbClr val="595959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32E2259E29B6459C10BED37A02A879" ma:contentTypeVersion="11" ma:contentTypeDescription="Crear nuevo documento." ma:contentTypeScope="" ma:versionID="7ce5d17d08e1ab2215365925d2650254">
  <xsd:schema xmlns:xsd="http://www.w3.org/2001/XMLSchema" xmlns:xs="http://www.w3.org/2001/XMLSchema" xmlns:p="http://schemas.microsoft.com/office/2006/metadata/properties" xmlns:ns3="5f339dfb-6dcd-402e-a772-88bbf4310617" xmlns:ns4="8d2abf0f-a4d6-4ae3-a40d-38526248ef25" targetNamespace="http://schemas.microsoft.com/office/2006/metadata/properties" ma:root="true" ma:fieldsID="6b2d587582b7b768f452d847d480eead" ns3:_="" ns4:_="">
    <xsd:import namespace="5f339dfb-6dcd-402e-a772-88bbf4310617"/>
    <xsd:import namespace="8d2abf0f-a4d6-4ae3-a40d-38526248ef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39dfb-6dcd-402e-a772-88bbf43106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abf0f-a4d6-4ae3-a40d-38526248ef2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27BBEE-97C9-465C-A8F0-D8DCE23D0F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AAFA3-D9D1-4F82-8954-A600C207C343}">
  <ds:schemaRefs>
    <ds:schemaRef ds:uri="http://purl.org/dc/terms/"/>
    <ds:schemaRef ds:uri="5f339dfb-6dcd-402e-a772-88bbf431061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d2abf0f-a4d6-4ae3-a40d-38526248ef25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7B5C4DE-51EF-4068-97E8-A7071E30B7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339dfb-6dcd-402e-a772-88bbf4310617"/>
    <ds:schemaRef ds:uri="8d2abf0f-a4d6-4ae3-a40d-38526248ef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386</Words>
  <Application>Microsoft Office PowerPoint</Application>
  <PresentationFormat>Panorámica</PresentationFormat>
  <Paragraphs>129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1_Custom Design</vt:lpstr>
      <vt:lpstr>Paso 1. Aclarar el Problema</vt:lpstr>
      <vt:lpstr>Paso 2. Descomponer el Problema</vt:lpstr>
      <vt:lpstr>Paso 2. Descomponer el Problema</vt:lpstr>
      <vt:lpstr>Paso 2. Descomponer el Problema</vt:lpstr>
      <vt:lpstr>Paso 3. Establezca un Objetivo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 1. Aclarar el Problema</dc:title>
  <dc:creator>Kevin Sullca</dc:creator>
  <cp:lastModifiedBy>Diego Alexandre Gutierrez Espinoza</cp:lastModifiedBy>
  <cp:revision>18</cp:revision>
  <cp:lastPrinted>2020-10-03T11:40:11Z</cp:lastPrinted>
  <dcterms:created xsi:type="dcterms:W3CDTF">2020-09-21T23:17:59Z</dcterms:created>
  <dcterms:modified xsi:type="dcterms:W3CDTF">2020-11-27T15:53:40Z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0x010100AF32E2259E29B6459C10BED37A02A879</vt:lpwstr>
  </property>
</Properties>
</file>